
<file path=[Content_Types].xml><?xml version="1.0" encoding="utf-8"?>
<Types xmlns="http://schemas.openxmlformats.org/package/2006/content-types">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Lst>
  <p:sldSz cx="12192000" cy="6858000"/>
  <p:notesSz cx="6858000" cy="9144000"/>
  <p:embeddedFontLst>
    <p:embeddedFont>
      <p:font typeface="Lora"/>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6046C07-0E27-400F-96DE-DDDC1934CE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GIF>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7" name="Shape 157"/>
        <p:cNvGrpSpPr/>
        <p:nvPr/>
      </p:nvGrpSpPr>
      <p:grpSpPr>
        <a:xfrm>
          <a:off x="0" y="0"/>
          <a:ext cx="0" cy="0"/>
          <a:chOff x="0" y="0"/>
          <a:chExt cx="0" cy="0"/>
        </a:xfrm>
      </p:grpSpPr>
      <p:sp>
        <p:nvSpPr>
          <p:cNvPr id="158" name="Google Shape;158;p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Watch in presentation mode for maximum Experience</a:t>
            </a:r>
            <a:endParaRPr lang="en-US"/>
          </a:p>
        </p:txBody>
      </p:sp>
      <p:sp>
        <p:nvSpPr>
          <p:cNvPr id="159" name="Google Shape;159;p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7" name="Shape 317"/>
        <p:cNvGrpSpPr/>
        <p:nvPr/>
      </p:nvGrpSpPr>
      <p:grpSpPr>
        <a:xfrm>
          <a:off x="0" y="0"/>
          <a:ext cx="0" cy="0"/>
          <a:chOff x="0" y="0"/>
          <a:chExt cx="0" cy="0"/>
        </a:xfrm>
      </p:grpSpPr>
      <p:sp>
        <p:nvSpPr>
          <p:cNvPr id="318" name="Google Shape;318;gb722af3e9f_0_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19" name="Google Shape;319;gb722af3e9f_0_6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0" name="Shape 330"/>
        <p:cNvGrpSpPr/>
        <p:nvPr/>
      </p:nvGrpSpPr>
      <p:grpSpPr>
        <a:xfrm>
          <a:off x="0" y="0"/>
          <a:ext cx="0" cy="0"/>
          <a:chOff x="0" y="0"/>
          <a:chExt cx="0" cy="0"/>
        </a:xfrm>
      </p:grpSpPr>
      <p:sp>
        <p:nvSpPr>
          <p:cNvPr id="331" name="Google Shape;331;gae50362768_0_0: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ae50362768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8" name="Shape 338"/>
        <p:cNvGrpSpPr/>
        <p:nvPr/>
      </p:nvGrpSpPr>
      <p:grpSpPr>
        <a:xfrm>
          <a:off x="0" y="0"/>
          <a:ext cx="0" cy="0"/>
          <a:chOff x="0" y="0"/>
          <a:chExt cx="0" cy="0"/>
        </a:xfrm>
      </p:grpSpPr>
      <p:sp>
        <p:nvSpPr>
          <p:cNvPr id="339" name="Google Shape;339;p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0" name="Google Shape;340;p11: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3" name="Shape 343"/>
        <p:cNvGrpSpPr/>
        <p:nvPr/>
      </p:nvGrpSpPr>
      <p:grpSpPr>
        <a:xfrm>
          <a:off x="0" y="0"/>
          <a:ext cx="0" cy="0"/>
          <a:chOff x="0" y="0"/>
          <a:chExt cx="0" cy="0"/>
        </a:xfrm>
      </p:grpSpPr>
      <p:sp>
        <p:nvSpPr>
          <p:cNvPr id="344" name="Google Shape;344;p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345" name="Google Shape;345;p1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9" name="Shape 349"/>
        <p:cNvGrpSpPr/>
        <p:nvPr/>
      </p:nvGrpSpPr>
      <p:grpSpPr>
        <a:xfrm>
          <a:off x="0" y="0"/>
          <a:ext cx="0" cy="0"/>
          <a:chOff x="0" y="0"/>
          <a:chExt cx="0" cy="0"/>
        </a:xfrm>
      </p:grpSpPr>
      <p:sp>
        <p:nvSpPr>
          <p:cNvPr id="350" name="Google Shape;350;gae50362768_0_21: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ae50362768_0_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2" name="Shape 362"/>
        <p:cNvGrpSpPr/>
        <p:nvPr/>
      </p:nvGrpSpPr>
      <p:grpSpPr>
        <a:xfrm>
          <a:off x="0" y="0"/>
          <a:ext cx="0" cy="0"/>
          <a:chOff x="0" y="0"/>
          <a:chExt cx="0" cy="0"/>
        </a:xfrm>
      </p:grpSpPr>
      <p:sp>
        <p:nvSpPr>
          <p:cNvPr id="363" name="Google Shape;363;gb722af3e9f_0_66: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b722af3e9f_0_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3" name="Shape 183"/>
        <p:cNvGrpSpPr/>
        <p:nvPr/>
      </p:nvGrpSpPr>
      <p:grpSpPr>
        <a:xfrm>
          <a:off x="0" y="0"/>
          <a:ext cx="0" cy="0"/>
          <a:chOff x="0" y="0"/>
          <a:chExt cx="0" cy="0"/>
        </a:xfrm>
      </p:grpSpPr>
      <p:sp>
        <p:nvSpPr>
          <p:cNvPr id="184" name="Google Shape;184;p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185" name="Google Shape;185;p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6" name="Shape 206"/>
        <p:cNvGrpSpPr/>
        <p:nvPr/>
      </p:nvGrpSpPr>
      <p:grpSpPr>
        <a:xfrm>
          <a:off x="0" y="0"/>
          <a:ext cx="0" cy="0"/>
          <a:chOff x="0" y="0"/>
          <a:chExt cx="0" cy="0"/>
        </a:xfrm>
      </p:grpSpPr>
      <p:sp>
        <p:nvSpPr>
          <p:cNvPr id="207" name="Google Shape;207;p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08" name="Google Shape;208;p3: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9" name="Shape 229"/>
        <p:cNvGrpSpPr/>
        <p:nvPr/>
      </p:nvGrpSpPr>
      <p:grpSpPr>
        <a:xfrm>
          <a:off x="0" y="0"/>
          <a:ext cx="0" cy="0"/>
          <a:chOff x="0" y="0"/>
          <a:chExt cx="0" cy="0"/>
        </a:xfrm>
      </p:grpSpPr>
      <p:sp>
        <p:nvSpPr>
          <p:cNvPr id="230" name="Google Shape;230;p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1" name="Google Shape;231;p4: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7" name="Shape 237"/>
        <p:cNvGrpSpPr/>
        <p:nvPr/>
      </p:nvGrpSpPr>
      <p:grpSpPr>
        <a:xfrm>
          <a:off x="0" y="0"/>
          <a:ext cx="0" cy="0"/>
          <a:chOff x="0" y="0"/>
          <a:chExt cx="0" cy="0"/>
        </a:xfrm>
      </p:grpSpPr>
      <p:sp>
        <p:nvSpPr>
          <p:cNvPr id="238" name="Google Shape;238;p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39" name="Google Shape;239;p5: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0" name="Shape 260"/>
        <p:cNvGrpSpPr/>
        <p:nvPr/>
      </p:nvGrpSpPr>
      <p:grpSpPr>
        <a:xfrm>
          <a:off x="0" y="0"/>
          <a:ext cx="0" cy="0"/>
          <a:chOff x="0" y="0"/>
          <a:chExt cx="0" cy="0"/>
        </a:xfrm>
      </p:grpSpPr>
      <p:sp>
        <p:nvSpPr>
          <p:cNvPr id="261" name="Google Shape;261;p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262" name="Google Shape;262;p6: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3" name="Shape 283"/>
        <p:cNvGrpSpPr/>
        <p:nvPr/>
      </p:nvGrpSpPr>
      <p:grpSpPr>
        <a:xfrm>
          <a:off x="0" y="0"/>
          <a:ext cx="0" cy="0"/>
          <a:chOff x="0" y="0"/>
          <a:chExt cx="0" cy="0"/>
        </a:xfrm>
      </p:grpSpPr>
      <p:sp>
        <p:nvSpPr>
          <p:cNvPr id="284" name="Google Shape;284;gb72a9aa6f5_0_0: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b72a9aa6f5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5" name="Shape 305"/>
        <p:cNvGrpSpPr/>
        <p:nvPr/>
      </p:nvGrpSpPr>
      <p:grpSpPr>
        <a:xfrm>
          <a:off x="0" y="0"/>
          <a:ext cx="0" cy="0"/>
          <a:chOff x="0" y="0"/>
          <a:chExt cx="0" cy="0"/>
        </a:xfrm>
      </p:grpSpPr>
      <p:sp>
        <p:nvSpPr>
          <p:cNvPr id="306" name="Google Shape;306;gb71a68b336_1_4:notes"/>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b71a68b336_1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 name="Shape 310"/>
        <p:cNvGrpSpPr/>
        <p:nvPr/>
      </p:nvGrpSpPr>
      <p:grpSpPr>
        <a:xfrm>
          <a:off x="0" y="0"/>
          <a:ext cx="0" cy="0"/>
          <a:chOff x="0" y="0"/>
          <a:chExt cx="0" cy="0"/>
        </a:xfrm>
      </p:grpSpPr>
      <p:sp>
        <p:nvSpPr>
          <p:cNvPr id="311" name="Google Shape;311;p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Watch in presentation mode</a:t>
            </a:r>
            <a:endParaRPr lang="en-US"/>
          </a:p>
        </p:txBody>
      </p:sp>
      <p:sp>
        <p:nvSpPr>
          <p:cNvPr id="312" name="Google Shape;312;p12:notes"/>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Avenir"/>
              <a:buNone/>
              <a:defRPr sz="6000" b="1" cap="none">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110000"/>
              </a:lnSpc>
              <a:spcBef>
                <a:spcPts val="1000"/>
              </a:spcBef>
              <a:spcAft>
                <a:spcPts val="0"/>
              </a:spcAft>
              <a:buClr>
                <a:schemeClr val="dk1"/>
              </a:buClr>
              <a:buSzPts val="2400"/>
              <a:buNone/>
              <a:defRPr sz="2400" cap="none"/>
            </a:lvl1pPr>
            <a:lvl2pPr lvl="1" algn="ctr">
              <a:lnSpc>
                <a:spcPct val="110000"/>
              </a:lnSpc>
              <a:spcBef>
                <a:spcPts val="500"/>
              </a:spcBef>
              <a:spcAft>
                <a:spcPts val="0"/>
              </a:spcAft>
              <a:buClr>
                <a:schemeClr val="dk1"/>
              </a:buClr>
              <a:buSzPts val="2000"/>
              <a:buNone/>
              <a:defRPr sz="2000"/>
            </a:lvl2pPr>
            <a:lvl3pPr lvl="2" algn="ctr">
              <a:lnSpc>
                <a:spcPct val="110000"/>
              </a:lnSpc>
              <a:spcBef>
                <a:spcPts val="500"/>
              </a:spcBef>
              <a:spcAft>
                <a:spcPts val="0"/>
              </a:spcAft>
              <a:buClr>
                <a:schemeClr val="dk1"/>
              </a:buClr>
              <a:buSzPts val="1800"/>
              <a:buNone/>
              <a:defRPr sz="1800"/>
            </a:lvl3pPr>
            <a:lvl4pPr lvl="3" algn="ctr">
              <a:lnSpc>
                <a:spcPct val="110000"/>
              </a:lnSpc>
              <a:spcBef>
                <a:spcPts val="500"/>
              </a:spcBef>
              <a:spcAft>
                <a:spcPts val="0"/>
              </a:spcAft>
              <a:buClr>
                <a:schemeClr val="dk1"/>
              </a:buClr>
              <a:buSzPts val="1600"/>
              <a:buNone/>
              <a:defRPr sz="1600"/>
            </a:lvl4pPr>
            <a:lvl5pPr lvl="4" algn="ctr">
              <a:lnSpc>
                <a:spcPct val="11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grpSp>
        <p:nvGrpSpPr>
          <p:cNvPr id="14" name="Google Shape;14;p2"/>
          <p:cNvGrpSpPr/>
          <p:nvPr/>
        </p:nvGrpSpPr>
        <p:grpSpPr>
          <a:xfrm>
            <a:off x="10999564" y="5987064"/>
            <a:ext cx="1054465" cy="469689"/>
            <a:chOff x="9841624" y="4115729"/>
            <a:chExt cx="602169" cy="268223"/>
          </a:xfrm>
        </p:grpSpPr>
        <p:sp>
          <p:nvSpPr>
            <p:cNvPr id="15" name="Google Shape;15;p2"/>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 name="Google Shape;16;p2"/>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 name="Google Shape;17;p2"/>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 name="Google Shape;18;p2"/>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9" name="Google Shape;19;p2"/>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20" name="Google Shape;20;p2"/>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23" name="Google Shape;23;p2"/>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31" name="Shape 131"/>
        <p:cNvGrpSpPr/>
        <p:nvPr/>
      </p:nvGrpSpPr>
      <p:grpSpPr>
        <a:xfrm>
          <a:off x="0" y="0"/>
          <a:ext cx="0" cy="0"/>
          <a:chOff x="0" y="0"/>
          <a:chExt cx="0" cy="0"/>
        </a:xfrm>
      </p:grpSpPr>
      <p:sp>
        <p:nvSpPr>
          <p:cNvPr id="132" name="Google Shape;132;p1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3" name="Google Shape;133;p11"/>
          <p:cNvSpPr txBox="1"/>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grpSp>
        <p:nvGrpSpPr>
          <p:cNvPr id="134" name="Google Shape;134;p11"/>
          <p:cNvGrpSpPr/>
          <p:nvPr/>
        </p:nvGrpSpPr>
        <p:grpSpPr>
          <a:xfrm>
            <a:off x="10999564" y="5987064"/>
            <a:ext cx="1054465" cy="469689"/>
            <a:chOff x="9841624" y="4115729"/>
            <a:chExt cx="602169" cy="268223"/>
          </a:xfrm>
        </p:grpSpPr>
        <p:sp>
          <p:nvSpPr>
            <p:cNvPr id="135" name="Google Shape;135;p11"/>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6" name="Google Shape;136;p11"/>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7" name="Google Shape;137;p11"/>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8" name="Google Shape;138;p11"/>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39" name="Google Shape;139;p11"/>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40" name="Google Shape;140;p1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1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143" name="Google Shape;143;p11"/>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44" name="Shape 144"/>
        <p:cNvGrpSpPr/>
        <p:nvPr/>
      </p:nvGrpSpPr>
      <p:grpSpPr>
        <a:xfrm>
          <a:off x="0" y="0"/>
          <a:ext cx="0" cy="0"/>
          <a:chOff x="0" y="0"/>
          <a:chExt cx="0" cy="0"/>
        </a:xfrm>
      </p:grpSpPr>
      <p:sp>
        <p:nvSpPr>
          <p:cNvPr id="145" name="Google Shape;145;p12"/>
          <p:cNvSpPr txBox="1"/>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6" name="Google Shape;146;p12"/>
          <p:cNvSpPr txBox="1"/>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grpSp>
        <p:nvGrpSpPr>
          <p:cNvPr id="147" name="Google Shape;147;p12"/>
          <p:cNvGrpSpPr/>
          <p:nvPr/>
        </p:nvGrpSpPr>
        <p:grpSpPr>
          <a:xfrm>
            <a:off x="10999564" y="5987064"/>
            <a:ext cx="1054465" cy="469689"/>
            <a:chOff x="9841624" y="4115729"/>
            <a:chExt cx="602169" cy="268223"/>
          </a:xfrm>
        </p:grpSpPr>
        <p:sp>
          <p:nvSpPr>
            <p:cNvPr id="148" name="Google Shape;148;p12"/>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49" name="Google Shape;149;p12"/>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0" name="Google Shape;150;p12"/>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1" name="Google Shape;151;p12"/>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52" name="Google Shape;152;p12"/>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53" name="Google Shape;153;p12"/>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12"/>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5" name="Google Shape;155;p12"/>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156" name="Google Shape;156;p12"/>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24" name="Shape 24"/>
        <p:cNvGrpSpPr/>
        <p:nvPr/>
      </p:nvGrpSpPr>
      <p:grpSpPr>
        <a:xfrm>
          <a:off x="0" y="0"/>
          <a:ext cx="0" cy="0"/>
          <a:chOff x="0" y="0"/>
          <a:chExt cx="0" cy="0"/>
        </a:xfrm>
      </p:grpSpPr>
      <p:sp>
        <p:nvSpPr>
          <p:cNvPr id="25" name="Google Shape;25;p3"/>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3"/>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grpSp>
        <p:nvGrpSpPr>
          <p:cNvPr id="27" name="Google Shape;27;p3"/>
          <p:cNvGrpSpPr/>
          <p:nvPr/>
        </p:nvGrpSpPr>
        <p:grpSpPr>
          <a:xfrm>
            <a:off x="10999564" y="5987064"/>
            <a:ext cx="1054465" cy="469689"/>
            <a:chOff x="9841624" y="4115729"/>
            <a:chExt cx="602169" cy="268223"/>
          </a:xfrm>
        </p:grpSpPr>
        <p:sp>
          <p:nvSpPr>
            <p:cNvPr id="28" name="Google Shape;28;p3"/>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9" name="Google Shape;29;p3"/>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0" name="Google Shape;30;p3"/>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1" name="Google Shape;31;p3"/>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32" name="Google Shape;32;p3"/>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33" name="Google Shape;33;p3"/>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3"/>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3"/>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36" name="Google Shape;36;p3"/>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37" name="Shape 37"/>
        <p:cNvGrpSpPr/>
        <p:nvPr/>
      </p:nvGrpSpPr>
      <p:grpSpPr>
        <a:xfrm>
          <a:off x="0" y="0"/>
          <a:ext cx="0" cy="0"/>
          <a:chOff x="0" y="0"/>
          <a:chExt cx="0" cy="0"/>
        </a:xfrm>
      </p:grpSpPr>
      <p:sp>
        <p:nvSpPr>
          <p:cNvPr id="38" name="Google Shape;38;p4"/>
          <p:cNvSpPr txBox="1"/>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Avenir"/>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4"/>
          <p:cNvSpPr txBox="1"/>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110000"/>
              </a:lnSpc>
              <a:spcBef>
                <a:spcPts val="1000"/>
              </a:spcBef>
              <a:spcAft>
                <a:spcPts val="0"/>
              </a:spcAft>
              <a:buClr>
                <a:srgbClr val="888888"/>
              </a:buClr>
              <a:buSzPts val="2400"/>
              <a:buNone/>
              <a:defRPr sz="2400">
                <a:solidFill>
                  <a:srgbClr val="888888"/>
                </a:solidFill>
              </a:defRPr>
            </a:lvl1pPr>
            <a:lvl2pPr marL="914400" lvl="1" indent="-228600" algn="l">
              <a:lnSpc>
                <a:spcPct val="110000"/>
              </a:lnSpc>
              <a:spcBef>
                <a:spcPts val="500"/>
              </a:spcBef>
              <a:spcAft>
                <a:spcPts val="0"/>
              </a:spcAft>
              <a:buClr>
                <a:srgbClr val="888888"/>
              </a:buClr>
              <a:buSzPts val="2000"/>
              <a:buNone/>
              <a:defRPr sz="2000">
                <a:solidFill>
                  <a:srgbClr val="888888"/>
                </a:solidFill>
              </a:defRPr>
            </a:lvl2pPr>
            <a:lvl3pPr marL="1371600" lvl="2" indent="-228600" algn="l">
              <a:lnSpc>
                <a:spcPct val="110000"/>
              </a:lnSpc>
              <a:spcBef>
                <a:spcPts val="500"/>
              </a:spcBef>
              <a:spcAft>
                <a:spcPts val="0"/>
              </a:spcAft>
              <a:buClr>
                <a:srgbClr val="888888"/>
              </a:buClr>
              <a:buSzPts val="1800"/>
              <a:buNone/>
              <a:defRPr sz="1800">
                <a:solidFill>
                  <a:srgbClr val="888888"/>
                </a:solidFill>
              </a:defRPr>
            </a:lvl3pPr>
            <a:lvl4pPr marL="1828800" lvl="3" indent="-228600" algn="l">
              <a:lnSpc>
                <a:spcPct val="110000"/>
              </a:lnSpc>
              <a:spcBef>
                <a:spcPts val="500"/>
              </a:spcBef>
              <a:spcAft>
                <a:spcPts val="0"/>
              </a:spcAft>
              <a:buClr>
                <a:srgbClr val="888888"/>
              </a:buClr>
              <a:buSzPts val="1600"/>
              <a:buNone/>
              <a:defRPr sz="1600">
                <a:solidFill>
                  <a:srgbClr val="888888"/>
                </a:solidFill>
              </a:defRPr>
            </a:lvl4pPr>
            <a:lvl5pPr marL="2286000" lvl="4" indent="-228600" algn="l">
              <a:lnSpc>
                <a:spcPct val="11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p:txBody>
      </p:sp>
      <p:grpSp>
        <p:nvGrpSpPr>
          <p:cNvPr id="40" name="Google Shape;40;p4"/>
          <p:cNvGrpSpPr/>
          <p:nvPr/>
        </p:nvGrpSpPr>
        <p:grpSpPr>
          <a:xfrm>
            <a:off x="10999564" y="5987064"/>
            <a:ext cx="1054465" cy="469689"/>
            <a:chOff x="9841624" y="4115729"/>
            <a:chExt cx="602169" cy="268223"/>
          </a:xfrm>
        </p:grpSpPr>
        <p:sp>
          <p:nvSpPr>
            <p:cNvPr id="41" name="Google Shape;41;p4"/>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2" name="Google Shape;42;p4"/>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3" name="Google Shape;43;p4"/>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4" name="Google Shape;44;p4"/>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45" name="Google Shape;45;p4"/>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46" name="Google Shape;46;p4"/>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4"/>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4"/>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49" name="Google Shape;49;p4"/>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50" name="Shape 50"/>
        <p:cNvGrpSpPr/>
        <p:nvPr/>
      </p:nvGrpSpPr>
      <p:grpSpPr>
        <a:xfrm>
          <a:off x="0" y="0"/>
          <a:ext cx="0" cy="0"/>
          <a:chOff x="0" y="0"/>
          <a:chExt cx="0" cy="0"/>
        </a:xfrm>
      </p:grpSpPr>
      <p:sp>
        <p:nvSpPr>
          <p:cNvPr id="51" name="Google Shape;51;p5"/>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 name="Google Shape;52;p5"/>
          <p:cNvSpPr txBox="1"/>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53" name="Google Shape;53;p5"/>
          <p:cNvSpPr txBox="1"/>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grpSp>
        <p:nvGrpSpPr>
          <p:cNvPr id="54" name="Google Shape;54;p5"/>
          <p:cNvGrpSpPr/>
          <p:nvPr/>
        </p:nvGrpSpPr>
        <p:grpSpPr>
          <a:xfrm>
            <a:off x="10999564" y="5987064"/>
            <a:ext cx="1054465" cy="469689"/>
            <a:chOff x="9841624" y="4115729"/>
            <a:chExt cx="602169" cy="268223"/>
          </a:xfrm>
        </p:grpSpPr>
        <p:sp>
          <p:nvSpPr>
            <p:cNvPr id="55" name="Google Shape;55;p5"/>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6" name="Google Shape;56;p5"/>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7" name="Google Shape;57;p5"/>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8" name="Google Shape;58;p5"/>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59" name="Google Shape;59;p5"/>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60" name="Google Shape;60;p5"/>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5"/>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5"/>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63" name="Google Shape;63;p5"/>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64" name="Shape 64"/>
        <p:cNvGrpSpPr/>
        <p:nvPr/>
      </p:nvGrpSpPr>
      <p:grpSpPr>
        <a:xfrm>
          <a:off x="0" y="0"/>
          <a:ext cx="0" cy="0"/>
          <a:chOff x="0" y="0"/>
          <a:chExt cx="0" cy="0"/>
        </a:xfrm>
      </p:grpSpPr>
      <p:sp>
        <p:nvSpPr>
          <p:cNvPr id="65" name="Google Shape;65;p6"/>
          <p:cNvSpPr txBox="1"/>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6" name="Google Shape;66;p6"/>
          <p:cNvSpPr txBox="1"/>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110000"/>
              </a:lnSpc>
              <a:spcBef>
                <a:spcPts val="1000"/>
              </a:spcBef>
              <a:spcAft>
                <a:spcPts val="0"/>
              </a:spcAft>
              <a:buClr>
                <a:schemeClr val="dk1"/>
              </a:buClr>
              <a:buSzPts val="2400"/>
              <a:buNone/>
              <a:defRPr sz="2400" b="1"/>
            </a:lvl1pPr>
            <a:lvl2pPr marL="914400" lvl="1" indent="-228600" algn="l">
              <a:lnSpc>
                <a:spcPct val="110000"/>
              </a:lnSpc>
              <a:spcBef>
                <a:spcPts val="500"/>
              </a:spcBef>
              <a:spcAft>
                <a:spcPts val="0"/>
              </a:spcAft>
              <a:buClr>
                <a:schemeClr val="dk1"/>
              </a:buClr>
              <a:buSzPts val="20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67" name="Google Shape;67;p6"/>
          <p:cNvSpPr txBox="1"/>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sp>
        <p:nvSpPr>
          <p:cNvPr id="68" name="Google Shape;68;p6"/>
          <p:cNvSpPr txBox="1"/>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110000"/>
              </a:lnSpc>
              <a:spcBef>
                <a:spcPts val="1000"/>
              </a:spcBef>
              <a:spcAft>
                <a:spcPts val="0"/>
              </a:spcAft>
              <a:buClr>
                <a:schemeClr val="dk1"/>
              </a:buClr>
              <a:buSzPts val="2400"/>
              <a:buNone/>
              <a:defRPr sz="2400" b="1"/>
            </a:lvl1pPr>
            <a:lvl2pPr marL="914400" lvl="1" indent="-228600" algn="l">
              <a:lnSpc>
                <a:spcPct val="110000"/>
              </a:lnSpc>
              <a:spcBef>
                <a:spcPts val="500"/>
              </a:spcBef>
              <a:spcAft>
                <a:spcPts val="0"/>
              </a:spcAft>
              <a:buClr>
                <a:schemeClr val="dk1"/>
              </a:buClr>
              <a:buSzPts val="2000"/>
              <a:buNone/>
              <a:defRPr sz="2000" b="1"/>
            </a:lvl2pPr>
            <a:lvl3pPr marL="1371600" lvl="2" indent="-228600" algn="l">
              <a:lnSpc>
                <a:spcPct val="110000"/>
              </a:lnSpc>
              <a:spcBef>
                <a:spcPts val="500"/>
              </a:spcBef>
              <a:spcAft>
                <a:spcPts val="0"/>
              </a:spcAft>
              <a:buClr>
                <a:schemeClr val="dk1"/>
              </a:buClr>
              <a:buSzPts val="1800"/>
              <a:buNone/>
              <a:defRPr sz="1800" b="1"/>
            </a:lvl3pPr>
            <a:lvl4pPr marL="1828800" lvl="3" indent="-228600" algn="l">
              <a:lnSpc>
                <a:spcPct val="110000"/>
              </a:lnSpc>
              <a:spcBef>
                <a:spcPts val="500"/>
              </a:spcBef>
              <a:spcAft>
                <a:spcPts val="0"/>
              </a:spcAft>
              <a:buClr>
                <a:schemeClr val="dk1"/>
              </a:buClr>
              <a:buSzPts val="1600"/>
              <a:buNone/>
              <a:defRPr sz="1600" b="1"/>
            </a:lvl4pPr>
            <a:lvl5pPr marL="2286000" lvl="4" indent="-228600" algn="l">
              <a:lnSpc>
                <a:spcPct val="11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p:txBody>
      </p:sp>
      <p:sp>
        <p:nvSpPr>
          <p:cNvPr id="69" name="Google Shape;69;p6"/>
          <p:cNvSpPr txBox="1"/>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110000"/>
              </a:lnSpc>
              <a:spcBef>
                <a:spcPts val="1000"/>
              </a:spcBef>
              <a:spcAft>
                <a:spcPts val="0"/>
              </a:spcAft>
              <a:buClr>
                <a:schemeClr val="dk1"/>
              </a:buClr>
              <a:buSzPts val="1800"/>
              <a:buChar char="•"/>
              <a:defRPr/>
            </a:lvl1pPr>
            <a:lvl2pPr marL="914400" lvl="1" indent="-342900" algn="l">
              <a:lnSpc>
                <a:spcPct val="110000"/>
              </a:lnSpc>
              <a:spcBef>
                <a:spcPts val="500"/>
              </a:spcBef>
              <a:spcAft>
                <a:spcPts val="0"/>
              </a:spcAft>
              <a:buClr>
                <a:schemeClr val="dk1"/>
              </a:buClr>
              <a:buSzPts val="1800"/>
              <a:buChar char="•"/>
              <a:defRPr/>
            </a:lvl2pPr>
            <a:lvl3pPr marL="1371600" lvl="2" indent="-342900" algn="l">
              <a:lnSpc>
                <a:spcPct val="110000"/>
              </a:lnSpc>
              <a:spcBef>
                <a:spcPts val="500"/>
              </a:spcBef>
              <a:spcAft>
                <a:spcPts val="0"/>
              </a:spcAft>
              <a:buClr>
                <a:schemeClr val="dk1"/>
              </a:buClr>
              <a:buSzPts val="1800"/>
              <a:buChar char="•"/>
              <a:defRPr/>
            </a:lvl3pPr>
            <a:lvl4pPr marL="1828800" lvl="3" indent="-342900" algn="l">
              <a:lnSpc>
                <a:spcPct val="110000"/>
              </a:lnSpc>
              <a:spcBef>
                <a:spcPts val="500"/>
              </a:spcBef>
              <a:spcAft>
                <a:spcPts val="0"/>
              </a:spcAft>
              <a:buClr>
                <a:schemeClr val="dk1"/>
              </a:buClr>
              <a:buSzPts val="1800"/>
              <a:buChar char="•"/>
              <a:defRPr/>
            </a:lvl4pPr>
            <a:lvl5pPr marL="2286000" lvl="4" indent="-342900" algn="l">
              <a:lnSpc>
                <a:spcPct val="11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p:txBody>
      </p:sp>
      <p:grpSp>
        <p:nvGrpSpPr>
          <p:cNvPr id="70" name="Google Shape;70;p6"/>
          <p:cNvGrpSpPr/>
          <p:nvPr/>
        </p:nvGrpSpPr>
        <p:grpSpPr>
          <a:xfrm>
            <a:off x="10999564" y="5987064"/>
            <a:ext cx="1054465" cy="469689"/>
            <a:chOff x="9841624" y="4115729"/>
            <a:chExt cx="602169" cy="268223"/>
          </a:xfrm>
        </p:grpSpPr>
        <p:sp>
          <p:nvSpPr>
            <p:cNvPr id="71" name="Google Shape;71;p6"/>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2" name="Google Shape;72;p6"/>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3" name="Google Shape;73;p6"/>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4" name="Google Shape;74;p6"/>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75" name="Google Shape;75;p6"/>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76" name="Google Shape;76;p6"/>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6"/>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6"/>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79" name="Google Shape;79;p6"/>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80" name="Shape 80"/>
        <p:cNvGrpSpPr/>
        <p:nvPr/>
      </p:nvGrpSpPr>
      <p:grpSpPr>
        <a:xfrm>
          <a:off x="0" y="0"/>
          <a:ext cx="0" cy="0"/>
          <a:chOff x="0" y="0"/>
          <a:chExt cx="0" cy="0"/>
        </a:xfrm>
      </p:grpSpPr>
      <p:sp>
        <p:nvSpPr>
          <p:cNvPr id="81" name="Google Shape;81;p7"/>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82" name="Google Shape;82;p7"/>
          <p:cNvGrpSpPr/>
          <p:nvPr/>
        </p:nvGrpSpPr>
        <p:grpSpPr>
          <a:xfrm>
            <a:off x="10999564" y="5987064"/>
            <a:ext cx="1054465" cy="469689"/>
            <a:chOff x="9841624" y="4115729"/>
            <a:chExt cx="602169" cy="268223"/>
          </a:xfrm>
        </p:grpSpPr>
        <p:sp>
          <p:nvSpPr>
            <p:cNvPr id="83" name="Google Shape;83;p7"/>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4" name="Google Shape;84;p7"/>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5" name="Google Shape;85;p7"/>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6" name="Google Shape;86;p7"/>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87" name="Google Shape;87;p7"/>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88" name="Google Shape;88;p7"/>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7"/>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7"/>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91" name="Google Shape;91;p7"/>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92" name="Shape 92"/>
        <p:cNvGrpSpPr/>
        <p:nvPr/>
      </p:nvGrpSpPr>
      <p:grpSpPr>
        <a:xfrm>
          <a:off x="0" y="0"/>
          <a:ext cx="0" cy="0"/>
          <a:chOff x="0" y="0"/>
          <a:chExt cx="0" cy="0"/>
        </a:xfrm>
      </p:grpSpPr>
      <p:grpSp>
        <p:nvGrpSpPr>
          <p:cNvPr id="93" name="Google Shape;93;p8"/>
          <p:cNvGrpSpPr/>
          <p:nvPr/>
        </p:nvGrpSpPr>
        <p:grpSpPr>
          <a:xfrm>
            <a:off x="10999564" y="5987064"/>
            <a:ext cx="1054465" cy="469689"/>
            <a:chOff x="9841624" y="4115729"/>
            <a:chExt cx="602169" cy="268223"/>
          </a:xfrm>
        </p:grpSpPr>
        <p:sp>
          <p:nvSpPr>
            <p:cNvPr id="94" name="Google Shape;94;p8"/>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5" name="Google Shape;95;p8"/>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6" name="Google Shape;96;p8"/>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7" name="Google Shape;97;p8"/>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98" name="Google Shape;98;p8"/>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99" name="Google Shape;99;p8"/>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8"/>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8"/>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102" name="Google Shape;102;p8"/>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03" name="Shape 103"/>
        <p:cNvGrpSpPr/>
        <p:nvPr/>
      </p:nvGrpSpPr>
      <p:grpSpPr>
        <a:xfrm>
          <a:off x="0" y="0"/>
          <a:ext cx="0" cy="0"/>
          <a:chOff x="0" y="0"/>
          <a:chExt cx="0" cy="0"/>
        </a:xfrm>
      </p:grpSpPr>
      <p:sp>
        <p:nvSpPr>
          <p:cNvPr id="104" name="Google Shape;104;p9"/>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venir"/>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9"/>
          <p:cNvSpPr txBox="1"/>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110000"/>
              </a:lnSpc>
              <a:spcBef>
                <a:spcPts val="1000"/>
              </a:spcBef>
              <a:spcAft>
                <a:spcPts val="0"/>
              </a:spcAft>
              <a:buClr>
                <a:schemeClr val="dk1"/>
              </a:buClr>
              <a:buSzPts val="3200"/>
              <a:buChar char="•"/>
              <a:defRPr sz="3200"/>
            </a:lvl1pPr>
            <a:lvl2pPr marL="914400" lvl="1" indent="-406400" algn="l">
              <a:lnSpc>
                <a:spcPct val="110000"/>
              </a:lnSpc>
              <a:spcBef>
                <a:spcPts val="500"/>
              </a:spcBef>
              <a:spcAft>
                <a:spcPts val="0"/>
              </a:spcAft>
              <a:buClr>
                <a:schemeClr val="dk1"/>
              </a:buClr>
              <a:buSzPts val="2800"/>
              <a:buChar char="•"/>
              <a:defRPr sz="2800"/>
            </a:lvl2pPr>
            <a:lvl3pPr marL="1371600" lvl="2" indent="-381000" algn="l">
              <a:lnSpc>
                <a:spcPct val="110000"/>
              </a:lnSpc>
              <a:spcBef>
                <a:spcPts val="500"/>
              </a:spcBef>
              <a:spcAft>
                <a:spcPts val="0"/>
              </a:spcAft>
              <a:buClr>
                <a:schemeClr val="dk1"/>
              </a:buClr>
              <a:buSzPts val="2400"/>
              <a:buChar char="•"/>
              <a:defRPr sz="2400"/>
            </a:lvl3pPr>
            <a:lvl4pPr marL="1828800" lvl="3" indent="-355600" algn="l">
              <a:lnSpc>
                <a:spcPct val="110000"/>
              </a:lnSpc>
              <a:spcBef>
                <a:spcPts val="500"/>
              </a:spcBef>
              <a:spcAft>
                <a:spcPts val="0"/>
              </a:spcAft>
              <a:buClr>
                <a:schemeClr val="dk1"/>
              </a:buClr>
              <a:buSzPts val="2000"/>
              <a:buChar char="•"/>
              <a:defRPr sz="2000"/>
            </a:lvl4pPr>
            <a:lvl5pPr marL="2286000" lvl="4" indent="-355600" algn="l">
              <a:lnSpc>
                <a:spcPct val="11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p:txBody>
      </p:sp>
      <p:sp>
        <p:nvSpPr>
          <p:cNvPr id="106" name="Google Shape;106;p9"/>
          <p:cNvSpPr txBox="1"/>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110000"/>
              </a:lnSpc>
              <a:spcBef>
                <a:spcPts val="1000"/>
              </a:spcBef>
              <a:spcAft>
                <a:spcPts val="0"/>
              </a:spcAft>
              <a:buClr>
                <a:schemeClr val="dk1"/>
              </a:buClr>
              <a:buSzPts val="1600"/>
              <a:buNone/>
              <a:defRPr sz="1600"/>
            </a:lvl1pPr>
            <a:lvl2pPr marL="914400" lvl="1" indent="-228600" algn="l">
              <a:lnSpc>
                <a:spcPct val="110000"/>
              </a:lnSpc>
              <a:spcBef>
                <a:spcPts val="500"/>
              </a:spcBef>
              <a:spcAft>
                <a:spcPts val="0"/>
              </a:spcAft>
              <a:buClr>
                <a:schemeClr val="dk1"/>
              </a:buClr>
              <a:buSzPts val="1400"/>
              <a:buNone/>
              <a:defRPr sz="1400"/>
            </a:lvl2pPr>
            <a:lvl3pPr marL="1371600" lvl="2" indent="-228600" algn="l">
              <a:lnSpc>
                <a:spcPct val="110000"/>
              </a:lnSpc>
              <a:spcBef>
                <a:spcPts val="500"/>
              </a:spcBef>
              <a:spcAft>
                <a:spcPts val="0"/>
              </a:spcAft>
              <a:buClr>
                <a:schemeClr val="dk1"/>
              </a:buClr>
              <a:buSzPts val="1200"/>
              <a:buNone/>
              <a:defRPr sz="1200"/>
            </a:lvl3pPr>
            <a:lvl4pPr marL="1828800" lvl="3" indent="-228600" algn="l">
              <a:lnSpc>
                <a:spcPct val="110000"/>
              </a:lnSpc>
              <a:spcBef>
                <a:spcPts val="500"/>
              </a:spcBef>
              <a:spcAft>
                <a:spcPts val="0"/>
              </a:spcAft>
              <a:buClr>
                <a:schemeClr val="dk1"/>
              </a:buClr>
              <a:buSzPts val="1000"/>
              <a:buNone/>
              <a:defRPr sz="1000"/>
            </a:lvl4pPr>
            <a:lvl5pPr marL="2286000" lvl="4" indent="-228600" algn="l">
              <a:lnSpc>
                <a:spcPct val="11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grpSp>
        <p:nvGrpSpPr>
          <p:cNvPr id="107" name="Google Shape;107;p9"/>
          <p:cNvGrpSpPr/>
          <p:nvPr/>
        </p:nvGrpSpPr>
        <p:grpSpPr>
          <a:xfrm>
            <a:off x="10999564" y="5987064"/>
            <a:ext cx="1054465" cy="469689"/>
            <a:chOff x="9841624" y="4115729"/>
            <a:chExt cx="602169" cy="268223"/>
          </a:xfrm>
        </p:grpSpPr>
        <p:sp>
          <p:nvSpPr>
            <p:cNvPr id="108" name="Google Shape;108;p9"/>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09" name="Google Shape;109;p9"/>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0" name="Google Shape;110;p9"/>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1" name="Google Shape;111;p9"/>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12" name="Google Shape;112;p9"/>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13" name="Google Shape;113;p9"/>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9"/>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5" name="Google Shape;115;p9"/>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116" name="Google Shape;116;p9"/>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17" name="Shape 117"/>
        <p:cNvGrpSpPr/>
        <p:nvPr/>
      </p:nvGrpSpPr>
      <p:grpSpPr>
        <a:xfrm>
          <a:off x="0" y="0"/>
          <a:ext cx="0" cy="0"/>
          <a:chOff x="0" y="0"/>
          <a:chExt cx="0" cy="0"/>
        </a:xfrm>
      </p:grpSpPr>
      <p:sp>
        <p:nvSpPr>
          <p:cNvPr id="118" name="Google Shape;118;p10"/>
          <p:cNvSpPr txBox="1"/>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Avenir"/>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0"/>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11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Avenir"/>
                <a:ea typeface="Avenir"/>
                <a:cs typeface="Avenir"/>
                <a:sym typeface="Avenir"/>
              </a:defRPr>
            </a:lvl1pPr>
            <a:lvl2pPr marR="0" lvl="1" algn="l" rtl="0">
              <a:lnSpc>
                <a:spcPct val="11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Avenir"/>
                <a:ea typeface="Avenir"/>
                <a:cs typeface="Avenir"/>
                <a:sym typeface="Avenir"/>
              </a:defRPr>
            </a:lvl2pPr>
            <a:lvl3pPr marR="0" lvl="2" algn="l" rtl="0">
              <a:lnSpc>
                <a:spcPct val="11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Avenir"/>
                <a:ea typeface="Avenir"/>
                <a:cs typeface="Avenir"/>
                <a:sym typeface="Avenir"/>
              </a:defRPr>
            </a:lvl3pPr>
            <a:lvl4pPr marR="0" lvl="3" algn="l" rtl="0">
              <a:lnSpc>
                <a:spcPct val="11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4pPr>
            <a:lvl5pPr marR="0" lvl="4" algn="l" rtl="0">
              <a:lnSpc>
                <a:spcPct val="11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Avenir"/>
                <a:ea typeface="Avenir"/>
                <a:cs typeface="Avenir"/>
                <a:sym typeface="Avenir"/>
              </a:defRPr>
            </a:lvl9pPr>
          </a:lstStyle>
          <a:p/>
        </p:txBody>
      </p:sp>
      <p:sp>
        <p:nvSpPr>
          <p:cNvPr id="120" name="Google Shape;120;p10"/>
          <p:cNvSpPr txBox="1"/>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110000"/>
              </a:lnSpc>
              <a:spcBef>
                <a:spcPts val="1000"/>
              </a:spcBef>
              <a:spcAft>
                <a:spcPts val="0"/>
              </a:spcAft>
              <a:buClr>
                <a:schemeClr val="dk1"/>
              </a:buClr>
              <a:buSzPts val="1600"/>
              <a:buNone/>
              <a:defRPr sz="1600"/>
            </a:lvl1pPr>
            <a:lvl2pPr marL="914400" lvl="1" indent="-228600" algn="l">
              <a:lnSpc>
                <a:spcPct val="110000"/>
              </a:lnSpc>
              <a:spcBef>
                <a:spcPts val="500"/>
              </a:spcBef>
              <a:spcAft>
                <a:spcPts val="0"/>
              </a:spcAft>
              <a:buClr>
                <a:schemeClr val="dk1"/>
              </a:buClr>
              <a:buSzPts val="1400"/>
              <a:buNone/>
              <a:defRPr sz="1400"/>
            </a:lvl2pPr>
            <a:lvl3pPr marL="1371600" lvl="2" indent="-228600" algn="l">
              <a:lnSpc>
                <a:spcPct val="110000"/>
              </a:lnSpc>
              <a:spcBef>
                <a:spcPts val="500"/>
              </a:spcBef>
              <a:spcAft>
                <a:spcPts val="0"/>
              </a:spcAft>
              <a:buClr>
                <a:schemeClr val="dk1"/>
              </a:buClr>
              <a:buSzPts val="1200"/>
              <a:buNone/>
              <a:defRPr sz="1200"/>
            </a:lvl3pPr>
            <a:lvl4pPr marL="1828800" lvl="3" indent="-228600" algn="l">
              <a:lnSpc>
                <a:spcPct val="110000"/>
              </a:lnSpc>
              <a:spcBef>
                <a:spcPts val="500"/>
              </a:spcBef>
              <a:spcAft>
                <a:spcPts val="0"/>
              </a:spcAft>
              <a:buClr>
                <a:schemeClr val="dk1"/>
              </a:buClr>
              <a:buSzPts val="1000"/>
              <a:buNone/>
              <a:defRPr sz="1000"/>
            </a:lvl4pPr>
            <a:lvl5pPr marL="2286000" lvl="4" indent="-228600" algn="l">
              <a:lnSpc>
                <a:spcPct val="11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p:txBody>
      </p:sp>
      <p:grpSp>
        <p:nvGrpSpPr>
          <p:cNvPr id="121" name="Google Shape;121;p10"/>
          <p:cNvGrpSpPr/>
          <p:nvPr/>
        </p:nvGrpSpPr>
        <p:grpSpPr>
          <a:xfrm>
            <a:off x="10999564" y="5987064"/>
            <a:ext cx="1054465" cy="469689"/>
            <a:chOff x="9841624" y="4115729"/>
            <a:chExt cx="602169" cy="268223"/>
          </a:xfrm>
        </p:grpSpPr>
        <p:sp>
          <p:nvSpPr>
            <p:cNvPr id="122" name="Google Shape;122;p10"/>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3" name="Google Shape;123;p10"/>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4" name="Google Shape;124;p10"/>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5" name="Google Shape;125;p10"/>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26" name="Google Shape;126;p10"/>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127" name="Google Shape;127;p10"/>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8" name="Google Shape;128;p10"/>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0"/>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
        <p:nvSpPr>
          <p:cNvPr id="130" name="Google Shape;130;p10"/>
          <p:cNvSpPr/>
          <p:nvPr/>
        </p:nvSpPr>
        <p:spPr>
          <a:xfrm>
            <a:off x="320736" y="652894"/>
            <a:ext cx="319941" cy="319941"/>
          </a:xfrm>
          <a:prstGeom prst="ellipse">
            <a:avLst/>
          </a:prstGeom>
          <a:solidFill>
            <a:srgbClr val="CDF7E0"/>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Avenir"/>
              <a:buNone/>
              <a:defRPr sz="4400" b="0" i="0" u="none" strike="noStrike" cap="none">
                <a:solidFill>
                  <a:schemeClr val="dk1"/>
                </a:solidFill>
                <a:latin typeface="Avenir"/>
                <a:ea typeface="Avenir"/>
                <a:cs typeface="Avenir"/>
                <a:sym typeface="Avenir"/>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11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Avenir"/>
                <a:ea typeface="Avenir"/>
                <a:cs typeface="Avenir"/>
                <a:sym typeface="Avenir"/>
              </a:defRPr>
            </a:lvl1pPr>
            <a:lvl2pPr marL="914400" marR="0" lvl="1" indent="-381000" algn="l" rtl="0">
              <a:lnSpc>
                <a:spcPct val="11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Avenir"/>
                <a:ea typeface="Avenir"/>
                <a:cs typeface="Avenir"/>
                <a:sym typeface="Avenir"/>
              </a:defRPr>
            </a:lvl2pPr>
            <a:lvl3pPr marL="1371600" marR="0" lvl="2" indent="-355600" algn="l" rtl="0">
              <a:lnSpc>
                <a:spcPct val="11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Avenir"/>
                <a:ea typeface="Avenir"/>
                <a:cs typeface="Avenir"/>
                <a:sym typeface="Avenir"/>
              </a:defRPr>
            </a:lvl3pPr>
            <a:lvl4pPr marL="1828800" marR="0" lvl="3" indent="-342900" algn="l" rtl="0">
              <a:lnSpc>
                <a:spcPct val="11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4pPr>
            <a:lvl5pPr marL="2286000" marR="0" lvl="4" indent="-342900" algn="l" rtl="0">
              <a:lnSpc>
                <a:spcPct val="11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Avenir"/>
                <a:ea typeface="Avenir"/>
                <a:cs typeface="Avenir"/>
                <a:sym typeface="Avenir"/>
              </a:defRPr>
            </a:lvl9pPr>
          </a:lstStyle>
          <a:p/>
        </p:txBody>
      </p:sp>
      <p:sp>
        <p:nvSpPr>
          <p:cNvPr id="8" name="Google Shape;8;p1"/>
          <p:cNvSpPr txBox="1"/>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1" i="0" u="none" strike="noStrike" cap="none">
                <a:solidFill>
                  <a:srgbClr val="888888"/>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p:txBody>
      </p:sp>
      <p:sp>
        <p:nvSpPr>
          <p:cNvPr id="9" name="Google Shape;9;p1"/>
          <p:cNvSpPr txBox="1"/>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1" i="0" u="none" strike="noStrike" cap="none">
                <a:solidFill>
                  <a:srgbClr val="888888"/>
                </a:solidFill>
                <a:latin typeface="Avenir"/>
                <a:ea typeface="Avenir"/>
                <a:cs typeface="Avenir"/>
                <a:sym typeface="Avenir"/>
              </a:defRPr>
            </a:lvl1pPr>
            <a:lvl2pPr marR="0" lvl="1" algn="l" rtl="0">
              <a:spcBef>
                <a:spcPts val="0"/>
              </a:spcBef>
              <a:spcAft>
                <a:spcPts val="0"/>
              </a:spcAft>
              <a:buSzPts val="1400"/>
              <a:buNone/>
              <a:defRPr sz="1800" b="0" i="0" u="none" strike="noStrike" cap="none">
                <a:solidFill>
                  <a:schemeClr val="dk1"/>
                </a:solidFill>
                <a:latin typeface="Avenir"/>
                <a:ea typeface="Avenir"/>
                <a:cs typeface="Avenir"/>
                <a:sym typeface="Avenir"/>
              </a:defRPr>
            </a:lvl2pPr>
            <a:lvl3pPr marR="0" lvl="2" algn="l" rtl="0">
              <a:spcBef>
                <a:spcPts val="0"/>
              </a:spcBef>
              <a:spcAft>
                <a:spcPts val="0"/>
              </a:spcAft>
              <a:buSzPts val="1400"/>
              <a:buNone/>
              <a:defRPr sz="1800" b="0" i="0" u="none" strike="noStrike" cap="none">
                <a:solidFill>
                  <a:schemeClr val="dk1"/>
                </a:solidFill>
                <a:latin typeface="Avenir"/>
                <a:ea typeface="Avenir"/>
                <a:cs typeface="Avenir"/>
                <a:sym typeface="Avenir"/>
              </a:defRPr>
            </a:lvl3pPr>
            <a:lvl4pPr marR="0" lvl="3" algn="l" rtl="0">
              <a:spcBef>
                <a:spcPts val="0"/>
              </a:spcBef>
              <a:spcAft>
                <a:spcPts val="0"/>
              </a:spcAft>
              <a:buSzPts val="1400"/>
              <a:buNone/>
              <a:defRPr sz="1800" b="0" i="0" u="none" strike="noStrike" cap="none">
                <a:solidFill>
                  <a:schemeClr val="dk1"/>
                </a:solidFill>
                <a:latin typeface="Avenir"/>
                <a:ea typeface="Avenir"/>
                <a:cs typeface="Avenir"/>
                <a:sym typeface="Avenir"/>
              </a:defRPr>
            </a:lvl4pPr>
            <a:lvl5pPr marR="0" lvl="4" algn="l" rtl="0">
              <a:spcBef>
                <a:spcPts val="0"/>
              </a:spcBef>
              <a:spcAft>
                <a:spcPts val="0"/>
              </a:spcAft>
              <a:buSzPts val="1400"/>
              <a:buNone/>
              <a:defRPr sz="1800" b="0" i="0" u="none" strike="noStrike" cap="none">
                <a:solidFill>
                  <a:schemeClr val="dk1"/>
                </a:solidFill>
                <a:latin typeface="Avenir"/>
                <a:ea typeface="Avenir"/>
                <a:cs typeface="Avenir"/>
                <a:sym typeface="Avenir"/>
              </a:defRPr>
            </a:lvl5pPr>
            <a:lvl6pPr marR="0" lvl="5" algn="l" rtl="0">
              <a:spcBef>
                <a:spcPts val="0"/>
              </a:spcBef>
              <a:spcAft>
                <a:spcPts val="0"/>
              </a:spcAft>
              <a:buSzPts val="1400"/>
              <a:buNone/>
              <a:defRPr sz="1800" b="0" i="0" u="none" strike="noStrike" cap="none">
                <a:solidFill>
                  <a:schemeClr val="dk1"/>
                </a:solidFill>
                <a:latin typeface="Avenir"/>
                <a:ea typeface="Avenir"/>
                <a:cs typeface="Avenir"/>
                <a:sym typeface="Avenir"/>
              </a:defRPr>
            </a:lvl6pPr>
            <a:lvl7pPr marR="0" lvl="6" algn="l" rtl="0">
              <a:spcBef>
                <a:spcPts val="0"/>
              </a:spcBef>
              <a:spcAft>
                <a:spcPts val="0"/>
              </a:spcAft>
              <a:buSzPts val="1400"/>
              <a:buNone/>
              <a:defRPr sz="1800" b="0" i="0" u="none" strike="noStrike" cap="none">
                <a:solidFill>
                  <a:schemeClr val="dk1"/>
                </a:solidFill>
                <a:latin typeface="Avenir"/>
                <a:ea typeface="Avenir"/>
                <a:cs typeface="Avenir"/>
                <a:sym typeface="Avenir"/>
              </a:defRPr>
            </a:lvl7pPr>
            <a:lvl8pPr marR="0" lvl="7" algn="l" rtl="0">
              <a:spcBef>
                <a:spcPts val="0"/>
              </a:spcBef>
              <a:spcAft>
                <a:spcPts val="0"/>
              </a:spcAft>
              <a:buSzPts val="1400"/>
              <a:buNone/>
              <a:defRPr sz="1800" b="0" i="0" u="none" strike="noStrike" cap="none">
                <a:solidFill>
                  <a:schemeClr val="dk1"/>
                </a:solidFill>
                <a:latin typeface="Avenir"/>
                <a:ea typeface="Avenir"/>
                <a:cs typeface="Avenir"/>
                <a:sym typeface="Avenir"/>
              </a:defRPr>
            </a:lvl8pPr>
            <a:lvl9pPr marR="0" lvl="8" algn="l" rtl="0">
              <a:spcBef>
                <a:spcPts val="0"/>
              </a:spcBef>
              <a:spcAft>
                <a:spcPts val="0"/>
              </a:spcAft>
              <a:buSzPts val="1400"/>
              <a:buNone/>
              <a:defRPr sz="1800" b="0" i="0" u="none" strike="noStrike" cap="none">
                <a:solidFill>
                  <a:schemeClr val="dk1"/>
                </a:solidFill>
                <a:latin typeface="Avenir"/>
                <a:ea typeface="Avenir"/>
                <a:cs typeface="Avenir"/>
                <a:sym typeface="Avenir"/>
              </a:defRPr>
            </a:lvl9pPr>
          </a:lstStyle>
          <a:p/>
        </p:txBody>
      </p:sp>
      <p:sp>
        <p:nvSpPr>
          <p:cNvPr id="10" name="Google Shape;10;p1"/>
          <p:cNvSpPr txBox="1"/>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1" i="0" u="none" strike="noStrike" cap="none">
                <a:solidFill>
                  <a:srgbClr val="888888"/>
                </a:solidFill>
                <a:latin typeface="Avenir"/>
                <a:ea typeface="Avenir"/>
                <a:cs typeface="Avenir"/>
                <a:sym typeface="Avenir"/>
              </a:defRPr>
            </a:lvl1pPr>
            <a:lvl2pPr marL="0" marR="0" lvl="1" indent="0" algn="r" rtl="0">
              <a:spcBef>
                <a:spcPts val="0"/>
              </a:spcBef>
              <a:buNone/>
              <a:defRPr sz="1200" b="1" i="0" u="none" strike="noStrike" cap="none">
                <a:solidFill>
                  <a:srgbClr val="888888"/>
                </a:solidFill>
                <a:latin typeface="Avenir"/>
                <a:ea typeface="Avenir"/>
                <a:cs typeface="Avenir"/>
                <a:sym typeface="Avenir"/>
              </a:defRPr>
            </a:lvl2pPr>
            <a:lvl3pPr marL="0" marR="0" lvl="2" indent="0" algn="r" rtl="0">
              <a:spcBef>
                <a:spcPts val="0"/>
              </a:spcBef>
              <a:buNone/>
              <a:defRPr sz="1200" b="1" i="0" u="none" strike="noStrike" cap="none">
                <a:solidFill>
                  <a:srgbClr val="888888"/>
                </a:solidFill>
                <a:latin typeface="Avenir"/>
                <a:ea typeface="Avenir"/>
                <a:cs typeface="Avenir"/>
                <a:sym typeface="Avenir"/>
              </a:defRPr>
            </a:lvl3pPr>
            <a:lvl4pPr marL="0" marR="0" lvl="3" indent="0" algn="r" rtl="0">
              <a:spcBef>
                <a:spcPts val="0"/>
              </a:spcBef>
              <a:buNone/>
              <a:defRPr sz="1200" b="1" i="0" u="none" strike="noStrike" cap="none">
                <a:solidFill>
                  <a:srgbClr val="888888"/>
                </a:solidFill>
                <a:latin typeface="Avenir"/>
                <a:ea typeface="Avenir"/>
                <a:cs typeface="Avenir"/>
                <a:sym typeface="Avenir"/>
              </a:defRPr>
            </a:lvl4pPr>
            <a:lvl5pPr marL="0" marR="0" lvl="4" indent="0" algn="r" rtl="0">
              <a:spcBef>
                <a:spcPts val="0"/>
              </a:spcBef>
              <a:buNone/>
              <a:defRPr sz="1200" b="1" i="0" u="none" strike="noStrike" cap="none">
                <a:solidFill>
                  <a:srgbClr val="888888"/>
                </a:solidFill>
                <a:latin typeface="Avenir"/>
                <a:ea typeface="Avenir"/>
                <a:cs typeface="Avenir"/>
                <a:sym typeface="Avenir"/>
              </a:defRPr>
            </a:lvl5pPr>
            <a:lvl6pPr marL="0" marR="0" lvl="5" indent="0" algn="r" rtl="0">
              <a:spcBef>
                <a:spcPts val="0"/>
              </a:spcBef>
              <a:buNone/>
              <a:defRPr sz="1200" b="1" i="0" u="none" strike="noStrike" cap="none">
                <a:solidFill>
                  <a:srgbClr val="888888"/>
                </a:solidFill>
                <a:latin typeface="Avenir"/>
                <a:ea typeface="Avenir"/>
                <a:cs typeface="Avenir"/>
                <a:sym typeface="Avenir"/>
              </a:defRPr>
            </a:lvl6pPr>
            <a:lvl7pPr marL="0" marR="0" lvl="6" indent="0" algn="r" rtl="0">
              <a:spcBef>
                <a:spcPts val="0"/>
              </a:spcBef>
              <a:buNone/>
              <a:defRPr sz="1200" b="1" i="0" u="none" strike="noStrike" cap="none">
                <a:solidFill>
                  <a:srgbClr val="888888"/>
                </a:solidFill>
                <a:latin typeface="Avenir"/>
                <a:ea typeface="Avenir"/>
                <a:cs typeface="Avenir"/>
                <a:sym typeface="Avenir"/>
              </a:defRPr>
            </a:lvl7pPr>
            <a:lvl8pPr marL="0" marR="0" lvl="7" indent="0" algn="r" rtl="0">
              <a:spcBef>
                <a:spcPts val="0"/>
              </a:spcBef>
              <a:buNone/>
              <a:defRPr sz="1200" b="1" i="0" u="none" strike="noStrike" cap="none">
                <a:solidFill>
                  <a:srgbClr val="888888"/>
                </a:solidFill>
                <a:latin typeface="Avenir"/>
                <a:ea typeface="Avenir"/>
                <a:cs typeface="Avenir"/>
                <a:sym typeface="Avenir"/>
              </a:defRPr>
            </a:lvl8pPr>
            <a:lvl9pPr marL="0" marR="0" lvl="8" indent="0" algn="r" rtl="0">
              <a:spcBef>
                <a:spcPts val="0"/>
              </a:spcBef>
              <a:buNone/>
              <a:defRPr sz="1200" b="1"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hyperlink" Target="https://www.cio.com/article/3129413/imagining-the-future-of-edtech.html"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2.xml"/><Relationship Id="rId4" Type="http://schemas.openxmlformats.org/officeDocument/2006/relationships/hyperlink" Target="https://www.linkedin.com/in/anirbandas52134/" TargetMode="Externa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hyperlink" Target="https://www.linkedin.com/in/praddyum/"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image" Target="../media/image5.GIF"/><Relationship Id="rId2" Type="http://schemas.openxmlformats.org/officeDocument/2006/relationships/image" Target="../media/image4.GIF"/><Relationship Id="rId1" Type="http://schemas.openxmlformats.org/officeDocument/2006/relationships/hyperlink" Target="https://drive.google.com/file/d/1kdjFySwUpEFdY5VY3iAE0VahWF9rxZ-C/view?usp=shar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60" name="Shape 160"/>
        <p:cNvGrpSpPr/>
        <p:nvPr/>
      </p:nvGrpSpPr>
      <p:grpSpPr>
        <a:xfrm>
          <a:off x="0" y="0"/>
          <a:ext cx="0" cy="0"/>
          <a:chOff x="0" y="0"/>
          <a:chExt cx="0" cy="0"/>
        </a:xfrm>
      </p:grpSpPr>
      <p:sp>
        <p:nvSpPr>
          <p:cNvPr id="161" name="Google Shape;161;p1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62" name="Google Shape;162;p13"/>
          <p:cNvSpPr txBox="1"/>
          <p:nvPr>
            <p:ph type="ctrTitle"/>
          </p:nvPr>
        </p:nvSpPr>
        <p:spPr>
          <a:xfrm>
            <a:off x="6726575" y="2297550"/>
            <a:ext cx="4756500" cy="1022100"/>
          </a:xfrm>
          <a:prstGeom prst="rect">
            <a:avLst/>
          </a:prstGeom>
          <a:noFill/>
          <a:ln>
            <a:noFill/>
          </a:ln>
        </p:spPr>
        <p:txBody>
          <a:bodyPr spcFirstLastPara="1" wrap="square" lIns="91425" tIns="45700" rIns="91425" bIns="45700" anchor="b" anchorCtr="0">
            <a:noAutofit/>
          </a:bodyPr>
          <a:lstStyle/>
          <a:p>
            <a:pPr marL="0" lvl="0" indent="0" algn="r" rtl="0">
              <a:lnSpc>
                <a:spcPct val="90000"/>
              </a:lnSpc>
              <a:spcBef>
                <a:spcPts val="0"/>
              </a:spcBef>
              <a:spcAft>
                <a:spcPts val="0"/>
              </a:spcAft>
              <a:buClr>
                <a:schemeClr val="dk1"/>
              </a:buClr>
              <a:buSzPts val="5100"/>
              <a:buFont typeface="Avenir"/>
              <a:buNone/>
            </a:pPr>
            <a:r>
              <a:rPr lang="en-US" sz="6400">
                <a:solidFill>
                  <a:schemeClr val="accent4"/>
                </a:solidFill>
                <a:latin typeface="Arial" panose="020B0604020202020204"/>
                <a:ea typeface="Arial" panose="020B0604020202020204"/>
                <a:cs typeface="Arial" panose="020B0604020202020204"/>
                <a:sym typeface="Arial" panose="020B0604020202020204"/>
              </a:rPr>
              <a:t>ADHYAN</a:t>
            </a:r>
            <a:endParaRPr sz="6400">
              <a:solidFill>
                <a:schemeClr val="accent4"/>
              </a:solidFill>
              <a:latin typeface="Arial" panose="020B0604020202020204"/>
              <a:ea typeface="Arial" panose="020B0604020202020204"/>
              <a:cs typeface="Arial" panose="020B0604020202020204"/>
              <a:sym typeface="Arial" panose="020B0604020202020204"/>
            </a:endParaRPr>
          </a:p>
        </p:txBody>
      </p:sp>
      <p:sp>
        <p:nvSpPr>
          <p:cNvPr id="163" name="Google Shape;163;p13"/>
          <p:cNvSpPr txBox="1"/>
          <p:nvPr>
            <p:ph type="subTitle" idx="1"/>
          </p:nvPr>
        </p:nvSpPr>
        <p:spPr>
          <a:xfrm>
            <a:off x="7279778" y="3797180"/>
            <a:ext cx="4203300" cy="1143300"/>
          </a:xfrm>
          <a:prstGeom prst="rect">
            <a:avLst/>
          </a:prstGeom>
          <a:noFill/>
          <a:ln>
            <a:noFill/>
          </a:ln>
        </p:spPr>
        <p:txBody>
          <a:bodyPr spcFirstLastPara="1" wrap="square" lIns="91425" tIns="45700" rIns="91425" bIns="45700" anchor="t" anchorCtr="0">
            <a:noAutofit/>
          </a:bodyPr>
          <a:lstStyle/>
          <a:p>
            <a:pPr marL="0" lvl="0" indent="0" algn="r" rtl="0">
              <a:lnSpc>
                <a:spcPct val="110000"/>
              </a:lnSpc>
              <a:spcBef>
                <a:spcPts val="0"/>
              </a:spcBef>
              <a:spcAft>
                <a:spcPts val="0"/>
              </a:spcAft>
              <a:buClr>
                <a:schemeClr val="dk1"/>
              </a:buClr>
              <a:buSzPts val="2400"/>
              <a:buNone/>
            </a:pPr>
            <a:r>
              <a:rPr lang="en-US" i="1">
                <a:latin typeface="Arial" panose="020B0604020202020204"/>
                <a:ea typeface="Arial" panose="020B0604020202020204"/>
                <a:cs typeface="Arial" panose="020B0604020202020204"/>
                <a:sym typeface="Arial" panose="020B0604020202020204"/>
              </a:rPr>
              <a:t>Immersive study solution</a:t>
            </a:r>
            <a:endParaRPr i="1">
              <a:latin typeface="Arial" panose="020B0604020202020204"/>
              <a:ea typeface="Arial" panose="020B0604020202020204"/>
              <a:cs typeface="Arial" panose="020B0604020202020204"/>
              <a:sym typeface="Arial" panose="020B0604020202020204"/>
            </a:endParaRPr>
          </a:p>
        </p:txBody>
      </p:sp>
      <p:grpSp>
        <p:nvGrpSpPr>
          <p:cNvPr id="164" name="Google Shape;164;p13"/>
          <p:cNvGrpSpPr/>
          <p:nvPr/>
        </p:nvGrpSpPr>
        <p:grpSpPr>
          <a:xfrm>
            <a:off x="1508013" y="1361348"/>
            <a:ext cx="4833902" cy="4258176"/>
            <a:chOff x="1674895" y="1345036"/>
            <a:chExt cx="5428610" cy="4210939"/>
          </a:xfrm>
        </p:grpSpPr>
        <p:sp>
          <p:nvSpPr>
            <p:cNvPr id="165" name="Google Shape;165;p13"/>
            <p:cNvSpPr/>
            <p:nvPr/>
          </p:nvSpPr>
          <p:spPr>
            <a:xfrm>
              <a:off x="1674895" y="1345036"/>
              <a:ext cx="5428610" cy="4210939"/>
            </a:xfrm>
            <a:prstGeom prst="rect">
              <a:avLst/>
            </a:pr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66" name="Google Shape;166;p13"/>
            <p:cNvSpPr/>
            <p:nvPr/>
          </p:nvSpPr>
          <p:spPr>
            <a:xfrm>
              <a:off x="1674895" y="1345036"/>
              <a:ext cx="5428610" cy="4210939"/>
            </a:xfrm>
            <a:prstGeom prst="rect">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sp>
        <p:nvSpPr>
          <p:cNvPr id="167" name="Google Shape;167;p13"/>
          <p:cNvSpPr/>
          <p:nvPr/>
        </p:nvSpPr>
        <p:spPr>
          <a:xfrm>
            <a:off x="0" y="1580033"/>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8" name="Google Shape;168;p13"/>
          <p:cNvSpPr/>
          <p:nvPr/>
        </p:nvSpPr>
        <p:spPr>
          <a:xfrm>
            <a:off x="0" y="2019768"/>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69" name="Google Shape;169;p13"/>
          <p:cNvSpPr/>
          <p:nvPr/>
        </p:nvSpPr>
        <p:spPr>
          <a:xfrm>
            <a:off x="1369494" y="1220741"/>
            <a:ext cx="4833901" cy="4258176"/>
          </a:xfrm>
          <a:prstGeom prst="rect">
            <a:avLst/>
          </a:prstGeom>
          <a:solidFill>
            <a:schemeClr val="lt1"/>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70" name="Google Shape;170;p13"/>
          <p:cNvSpPr/>
          <p:nvPr/>
        </p:nvSpPr>
        <p:spPr>
          <a:xfrm>
            <a:off x="1369494" y="1220741"/>
            <a:ext cx="4833901" cy="4258176"/>
          </a:xfrm>
          <a:prstGeom prst="rect">
            <a:avLst/>
          </a:prstGeom>
          <a:no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71" name="Google Shape;171;p13"/>
          <p:cNvSpPr/>
          <p:nvPr/>
        </p:nvSpPr>
        <p:spPr>
          <a:xfrm>
            <a:off x="1177284" y="4357092"/>
            <a:ext cx="319941" cy="319941"/>
          </a:xfrm>
          <a:prstGeom prst="ellipse">
            <a:avLst/>
          </a:pr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72" name="Google Shape;172;p13"/>
          <p:cNvSpPr/>
          <p:nvPr/>
        </p:nvSpPr>
        <p:spPr>
          <a:xfrm>
            <a:off x="1177284" y="4357092"/>
            <a:ext cx="319941" cy="319941"/>
          </a:xfrm>
          <a:prstGeom prst="ellipse">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173" name="Google Shape;173;p13"/>
          <p:cNvGrpSpPr/>
          <p:nvPr/>
        </p:nvGrpSpPr>
        <p:grpSpPr>
          <a:xfrm>
            <a:off x="5211971" y="858936"/>
            <a:ext cx="693403" cy="693403"/>
            <a:chOff x="5211971" y="858936"/>
            <a:chExt cx="693403" cy="693403"/>
          </a:xfrm>
        </p:grpSpPr>
        <p:sp>
          <p:nvSpPr>
            <p:cNvPr id="174" name="Google Shape;174;p13"/>
            <p:cNvSpPr/>
            <p:nvPr/>
          </p:nvSpPr>
          <p:spPr>
            <a:xfrm>
              <a:off x="5211971" y="858936"/>
              <a:ext cx="693403" cy="693403"/>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175" name="Google Shape;175;p13"/>
            <p:cNvSpPr/>
            <p:nvPr/>
          </p:nvSpPr>
          <p:spPr>
            <a:xfrm>
              <a:off x="5211971" y="858936"/>
              <a:ext cx="693403" cy="693403"/>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grpSp>
        <p:nvGrpSpPr>
          <p:cNvPr id="176" name="Google Shape;176;p13"/>
          <p:cNvGrpSpPr/>
          <p:nvPr/>
        </p:nvGrpSpPr>
        <p:grpSpPr>
          <a:xfrm>
            <a:off x="10428634" y="5987064"/>
            <a:ext cx="1054465" cy="469689"/>
            <a:chOff x="9841624" y="4115729"/>
            <a:chExt cx="602169" cy="268223"/>
          </a:xfrm>
        </p:grpSpPr>
        <p:sp>
          <p:nvSpPr>
            <p:cNvPr id="177" name="Google Shape;177;p13"/>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8" name="Google Shape;178;p13"/>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79" name="Google Shape;179;p13"/>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0" name="Google Shape;180;p13"/>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181" name="Google Shape;181;p13"/>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pic>
        <p:nvPicPr>
          <p:cNvPr id="182" name="Google Shape;182;p13"/>
          <p:cNvPicPr preferRelativeResize="0"/>
          <p:nvPr/>
        </p:nvPicPr>
        <p:blipFill>
          <a:blip r:embed="rId1"/>
          <a:stretch>
            <a:fillRect/>
          </a:stretch>
        </p:blipFill>
        <p:spPr>
          <a:xfrm>
            <a:off x="2558450" y="2192550"/>
            <a:ext cx="2314575" cy="23145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320" name="Shape 320"/>
        <p:cNvGrpSpPr/>
        <p:nvPr/>
      </p:nvGrpSpPr>
      <p:grpSpPr>
        <a:xfrm>
          <a:off x="0" y="0"/>
          <a:ext cx="0" cy="0"/>
          <a:chOff x="0" y="0"/>
          <a:chExt cx="0" cy="0"/>
        </a:xfrm>
      </p:grpSpPr>
      <p:sp>
        <p:nvSpPr>
          <p:cNvPr id="321" name="Google Shape;321;p22"/>
          <p:cNvSpPr txBox="1"/>
          <p:nvPr>
            <p:ph type="title"/>
          </p:nvPr>
        </p:nvSpPr>
        <p:spPr>
          <a:xfrm>
            <a:off x="833625" y="146225"/>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Avenir"/>
              <a:buNone/>
            </a:pPr>
            <a:r>
              <a:rPr lang="en-US">
                <a:latin typeface="Arial" panose="020B0604020202020204"/>
                <a:ea typeface="Arial" panose="020B0604020202020204"/>
                <a:cs typeface="Arial" panose="020B0604020202020204"/>
                <a:sym typeface="Arial" panose="020B0604020202020204"/>
              </a:rPr>
              <a:t>Flow of our Application</a:t>
            </a:r>
            <a:endParaRPr>
              <a:latin typeface="Arial" panose="020B0604020202020204"/>
              <a:ea typeface="Arial" panose="020B0604020202020204"/>
              <a:cs typeface="Arial" panose="020B0604020202020204"/>
              <a:sym typeface="Arial" panose="020B0604020202020204"/>
            </a:endParaRPr>
          </a:p>
        </p:txBody>
      </p:sp>
      <p:grpSp>
        <p:nvGrpSpPr>
          <p:cNvPr id="322" name="Google Shape;322;p22"/>
          <p:cNvGrpSpPr/>
          <p:nvPr/>
        </p:nvGrpSpPr>
        <p:grpSpPr>
          <a:xfrm>
            <a:off x="692275" y="1581375"/>
            <a:ext cx="10798332" cy="4966381"/>
            <a:chOff x="2059" y="0"/>
            <a:chExt cx="7492598" cy="4034100"/>
          </a:xfrm>
        </p:grpSpPr>
        <p:sp>
          <p:nvSpPr>
            <p:cNvPr id="323" name="Google Shape;323;p22"/>
            <p:cNvSpPr/>
            <p:nvPr/>
          </p:nvSpPr>
          <p:spPr>
            <a:xfrm>
              <a:off x="876469" y="0"/>
              <a:ext cx="6372300" cy="4034100"/>
            </a:xfrm>
            <a:prstGeom prst="rightArrow">
              <a:avLst>
                <a:gd name="adj1" fmla="val 50000"/>
                <a:gd name="adj2" fmla="val 50000"/>
              </a:avLst>
            </a:prstGeom>
            <a:solidFill>
              <a:srgbClr val="F9D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2"/>
            <p:cNvSpPr/>
            <p:nvPr/>
          </p:nvSpPr>
          <p:spPr>
            <a:xfrm>
              <a:off x="2059"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START SCENE</a:t>
              </a:r>
              <a:endParaRPr b="1">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spcBef>
                  <a:spcPts val="0"/>
                </a:spcBef>
                <a:spcAft>
                  <a:spcPts val="0"/>
                </a:spcAft>
                <a:buNone/>
              </a:pPr>
              <a:r>
                <a:rPr lang="en-US">
                  <a:latin typeface="Avenir"/>
                  <a:ea typeface="Avenir"/>
                  <a:cs typeface="Avenir"/>
                  <a:sym typeface="Avenir"/>
                </a:rPr>
                <a:t>(Home page)</a:t>
              </a:r>
              <a:endParaRPr>
                <a:latin typeface="Avenir"/>
                <a:ea typeface="Avenir"/>
                <a:cs typeface="Avenir"/>
                <a:sym typeface="Avenir"/>
              </a:endParaRPr>
            </a:p>
          </p:txBody>
        </p:sp>
        <p:sp>
          <p:nvSpPr>
            <p:cNvPr id="325" name="Google Shape;325;p22"/>
            <p:cNvSpPr/>
            <p:nvPr/>
          </p:nvSpPr>
          <p:spPr>
            <a:xfrm>
              <a:off x="1260818"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CHOOSE YOUR CATEGORY</a:t>
              </a:r>
              <a:endParaRPr b="1">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spcBef>
                  <a:spcPts val="0"/>
                </a:spcBef>
                <a:spcAft>
                  <a:spcPts val="0"/>
                </a:spcAft>
                <a:buNone/>
              </a:pPr>
              <a:r>
                <a:rPr lang="en-US">
                  <a:latin typeface="Avenir"/>
                  <a:ea typeface="Avenir"/>
                  <a:cs typeface="Avenir"/>
                  <a:sym typeface="Avenir"/>
                </a:rPr>
                <a:t>(Category depends on age group)</a:t>
              </a:r>
              <a:endParaRPr>
                <a:latin typeface="Avenir"/>
                <a:ea typeface="Avenir"/>
                <a:cs typeface="Avenir"/>
                <a:sym typeface="Avenir"/>
              </a:endParaRPr>
            </a:p>
          </p:txBody>
        </p:sp>
        <p:sp>
          <p:nvSpPr>
            <p:cNvPr id="326" name="Google Shape;326;p22"/>
            <p:cNvSpPr/>
            <p:nvPr/>
          </p:nvSpPr>
          <p:spPr>
            <a:xfrm>
              <a:off x="2519578"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CHOOSE TOPIC</a:t>
              </a:r>
              <a:endParaRPr b="1">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spcBef>
                  <a:spcPts val="0"/>
                </a:spcBef>
                <a:spcAft>
                  <a:spcPts val="0"/>
                </a:spcAft>
                <a:buNone/>
              </a:pPr>
              <a:r>
                <a:rPr lang="en-US">
                  <a:latin typeface="Avenir"/>
                  <a:ea typeface="Avenir"/>
                  <a:cs typeface="Avenir"/>
                  <a:sym typeface="Avenir"/>
                </a:rPr>
                <a:t>(Topic that the user desires to learn is chosen)</a:t>
              </a:r>
              <a:endParaRPr>
                <a:latin typeface="Avenir"/>
                <a:ea typeface="Avenir"/>
                <a:cs typeface="Avenir"/>
                <a:sym typeface="Avenir"/>
              </a:endParaRPr>
            </a:p>
          </p:txBody>
        </p:sp>
        <p:sp>
          <p:nvSpPr>
            <p:cNvPr id="327" name="Google Shape;327;p22"/>
            <p:cNvSpPr/>
            <p:nvPr/>
          </p:nvSpPr>
          <p:spPr>
            <a:xfrm>
              <a:off x="3778337"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AR SCENE</a:t>
              </a:r>
              <a:endParaRPr b="1">
                <a:latin typeface="Times New Roman" panose="02020603050405020304"/>
                <a:ea typeface="Times New Roman" panose="02020603050405020304"/>
                <a:cs typeface="Times New Roman" panose="02020603050405020304"/>
                <a:sym typeface="Times New Roman" panose="02020603050405020304"/>
              </a:endParaRPr>
            </a:p>
            <a:p>
              <a:pPr marL="0" lvl="0" indent="0" algn="ctr" rtl="0">
                <a:spcBef>
                  <a:spcPts val="0"/>
                </a:spcBef>
                <a:spcAft>
                  <a:spcPts val="0"/>
                </a:spcAft>
                <a:buNone/>
              </a:pPr>
              <a:r>
                <a:rPr lang="en-US">
                  <a:latin typeface="Avenir"/>
                  <a:ea typeface="Avenir"/>
                  <a:cs typeface="Avenir"/>
                  <a:sym typeface="Avenir"/>
                </a:rPr>
                <a:t>(The camera is launched and the user can place the object in the real world.)</a:t>
              </a:r>
              <a:endParaRPr>
                <a:latin typeface="Avenir"/>
                <a:ea typeface="Avenir"/>
                <a:cs typeface="Avenir"/>
                <a:sym typeface="Avenir"/>
              </a:endParaRPr>
            </a:p>
          </p:txBody>
        </p:sp>
        <p:sp>
          <p:nvSpPr>
            <p:cNvPr id="328" name="Google Shape;328;p22"/>
            <p:cNvSpPr/>
            <p:nvPr/>
          </p:nvSpPr>
          <p:spPr>
            <a:xfrm>
              <a:off x="5037097"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QUIZ SCENE [not yet added]</a:t>
              </a:r>
              <a:br>
                <a:rPr lang="en-US"/>
              </a:br>
              <a:r>
                <a:rPr lang="en-US">
                  <a:latin typeface="Avenir"/>
                  <a:ea typeface="Avenir"/>
                  <a:cs typeface="Avenir"/>
                  <a:sym typeface="Avenir"/>
                </a:rPr>
                <a:t>(A mini quiz can be included to test the user’s learning)</a:t>
              </a:r>
              <a:endParaRPr>
                <a:latin typeface="Avenir"/>
                <a:ea typeface="Avenir"/>
                <a:cs typeface="Avenir"/>
                <a:sym typeface="Avenir"/>
              </a:endParaRPr>
            </a:p>
          </p:txBody>
        </p:sp>
        <p:sp>
          <p:nvSpPr>
            <p:cNvPr id="329" name="Google Shape;329;p22"/>
            <p:cNvSpPr/>
            <p:nvPr/>
          </p:nvSpPr>
          <p:spPr>
            <a:xfrm>
              <a:off x="6295857" y="1210234"/>
              <a:ext cx="1198800" cy="1613700"/>
            </a:xfrm>
            <a:prstGeom prst="roundRect">
              <a:avLst>
                <a:gd name="adj" fmla="val 16667"/>
              </a:avLst>
            </a:prstGeom>
            <a:solidFill>
              <a:srgbClr val="EF6C00"/>
            </a:solidFill>
            <a:ln>
              <a:noFill/>
            </a:ln>
            <a:effectLst>
              <a:outerShdw blurRad="40000" dist="23000" dir="5400000" rotWithShape="0">
                <a:srgbClr val="000000">
                  <a:alpha val="349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US" b="1">
                  <a:latin typeface="Times New Roman" panose="02020603050405020304"/>
                  <a:ea typeface="Times New Roman" panose="02020603050405020304"/>
                  <a:cs typeface="Times New Roman" panose="02020603050405020304"/>
                  <a:sym typeface="Times New Roman" panose="02020603050405020304"/>
                </a:rPr>
                <a:t>EXIT SCENE</a:t>
              </a:r>
              <a:endParaRPr b="1">
                <a:latin typeface="Times New Roman" panose="02020603050405020304"/>
                <a:ea typeface="Times New Roman" panose="02020603050405020304"/>
                <a:cs typeface="Times New Roman" panose="02020603050405020304"/>
                <a:sym typeface="Times New Roman" panose="02020603050405020304"/>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333" name="Shape 333"/>
        <p:cNvGrpSpPr/>
        <p:nvPr/>
      </p:nvGrpSpPr>
      <p:grpSpPr>
        <a:xfrm>
          <a:off x="0" y="0"/>
          <a:ext cx="0" cy="0"/>
          <a:chOff x="0" y="0"/>
          <a:chExt cx="0" cy="0"/>
        </a:xfrm>
      </p:grpSpPr>
      <p:sp>
        <p:nvSpPr>
          <p:cNvPr id="334" name="Google Shape;334;p23"/>
          <p:cNvSpPr txBox="1"/>
          <p:nvPr>
            <p:ph type="title"/>
          </p:nvPr>
        </p:nvSpPr>
        <p:spPr>
          <a:xfrm>
            <a:off x="838200" y="0"/>
            <a:ext cx="40851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latin typeface="Times New Roman" panose="02020603050405020304"/>
                <a:ea typeface="Times New Roman" panose="02020603050405020304"/>
                <a:cs typeface="Times New Roman" panose="02020603050405020304"/>
                <a:sym typeface="Times New Roman" panose="02020603050405020304"/>
              </a:rPr>
              <a:t>App Details</a:t>
            </a:r>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335" name="Google Shape;335;p23"/>
          <p:cNvSpPr txBox="1"/>
          <p:nvPr>
            <p:ph type="body" idx="1"/>
          </p:nvPr>
        </p:nvSpPr>
        <p:spPr>
          <a:xfrm>
            <a:off x="623450" y="1160925"/>
            <a:ext cx="7008600" cy="2582400"/>
          </a:xfrm>
          <a:prstGeom prst="rect">
            <a:avLst/>
          </a:prstGeom>
        </p:spPr>
        <p:txBody>
          <a:bodyPr spcFirstLastPara="1" wrap="square" lIns="91425" tIns="45700" rIns="91425" bIns="45700" anchor="t" anchorCtr="0">
            <a:noAutofit/>
          </a:bodyPr>
          <a:lstStyle/>
          <a:p>
            <a:pPr marL="457200" lvl="0" indent="-327025" algn="l" rtl="0">
              <a:lnSpc>
                <a:spcPct val="115000"/>
              </a:lnSpc>
              <a:spcBef>
                <a:spcPts val="0"/>
              </a:spcBef>
              <a:spcAft>
                <a:spcPts val="0"/>
              </a:spcAft>
              <a:buSzPts val="1550"/>
              <a:buFont typeface="Times New Roman" panose="02020603050405020304"/>
              <a:buChar char="●"/>
            </a:pPr>
            <a:r>
              <a:rPr lang="en-US" sz="2200" b="1">
                <a:highlight>
                  <a:schemeClr val="lt1"/>
                </a:highlight>
                <a:latin typeface="Times New Roman" panose="02020603050405020304"/>
                <a:ea typeface="Times New Roman" panose="02020603050405020304"/>
                <a:cs typeface="Times New Roman" panose="02020603050405020304"/>
                <a:sym typeface="Times New Roman" panose="02020603050405020304"/>
              </a:rPr>
              <a:t>Overview of Idea ​</a:t>
            </a:r>
            <a:endParaRPr sz="2200" b="1">
              <a:highlight>
                <a:schemeClr val="lt1"/>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0" algn="l" rtl="0">
              <a:lnSpc>
                <a:spcPct val="115000"/>
              </a:lnSpc>
              <a:spcBef>
                <a:spcPts val="0"/>
              </a:spcBef>
              <a:spcAft>
                <a:spcPts val="0"/>
              </a:spcAft>
              <a:buNone/>
            </a:pPr>
            <a:r>
              <a:rPr lang="en-US" sz="2200">
                <a:highlight>
                  <a:schemeClr val="lt1"/>
                </a:highlight>
                <a:latin typeface="Lora"/>
                <a:ea typeface="Lora"/>
                <a:cs typeface="Lora"/>
                <a:sym typeface="Lora"/>
              </a:rPr>
              <a:t>Through our app, we are aiming to provide fun and interactive education to people of all age groups. The main ideas are - </a:t>
            </a:r>
            <a:r>
              <a:rPr lang="en-US" sz="2200" i="1">
                <a:highlight>
                  <a:schemeClr val="lt1"/>
                </a:highlight>
                <a:latin typeface="Lora"/>
                <a:ea typeface="Lora"/>
                <a:cs typeface="Lora"/>
                <a:sym typeface="Lora"/>
              </a:rPr>
              <a:t>interactivity, immersiveness and affordability</a:t>
            </a:r>
            <a:r>
              <a:rPr lang="en-US" sz="2200">
                <a:highlight>
                  <a:schemeClr val="lt1"/>
                </a:highlight>
                <a:latin typeface="Lora"/>
                <a:ea typeface="Lora"/>
                <a:cs typeface="Lora"/>
                <a:sym typeface="Lora"/>
              </a:rPr>
              <a:t>.</a:t>
            </a:r>
            <a:endParaRPr sz="2200">
              <a:highlight>
                <a:schemeClr val="lt1"/>
              </a:highlight>
              <a:latin typeface="Lora"/>
              <a:ea typeface="Lora"/>
              <a:cs typeface="Lora"/>
              <a:sym typeface="Lora"/>
            </a:endParaRPr>
          </a:p>
          <a:p>
            <a:pPr marL="0" lvl="0" indent="0" algn="l" rtl="0">
              <a:lnSpc>
                <a:spcPct val="115000"/>
              </a:lnSpc>
              <a:spcBef>
                <a:spcPts val="0"/>
              </a:spcBef>
              <a:spcAft>
                <a:spcPts val="0"/>
              </a:spcAft>
              <a:buClr>
                <a:schemeClr val="dk1"/>
              </a:buClr>
              <a:buSzPts val="1100"/>
              <a:buFont typeface="Arial" panose="020B0604020202020204"/>
              <a:buNone/>
            </a:pPr>
            <a:endParaRPr sz="1900">
              <a:highlight>
                <a:srgbClr val="FFFFFF"/>
              </a:highlight>
              <a:latin typeface="Arial" panose="020B0604020202020204"/>
              <a:ea typeface="Arial" panose="020B0604020202020204"/>
              <a:cs typeface="Arial" panose="020B0604020202020204"/>
              <a:sym typeface="Arial" panose="020B0604020202020204"/>
            </a:endParaRPr>
          </a:p>
          <a:p>
            <a:pPr marL="0" lvl="0" indent="0" algn="l" rtl="0">
              <a:lnSpc>
                <a:spcPct val="115000"/>
              </a:lnSpc>
              <a:spcBef>
                <a:spcPts val="0"/>
              </a:spcBef>
              <a:spcAft>
                <a:spcPts val="0"/>
              </a:spcAft>
              <a:buClr>
                <a:schemeClr val="dk1"/>
              </a:buClr>
              <a:buSzPts val="1100"/>
              <a:buFont typeface="Arial" panose="020B0604020202020204"/>
              <a:buNone/>
            </a:pPr>
            <a:r>
              <a:rPr lang="en-US" sz="1900">
                <a:highlight>
                  <a:srgbClr val="EDEBE9"/>
                </a:highlight>
                <a:latin typeface="Arial" panose="020B0604020202020204"/>
                <a:ea typeface="Arial" panose="020B0604020202020204"/>
                <a:cs typeface="Arial" panose="020B0604020202020204"/>
                <a:sym typeface="Arial" panose="020B0604020202020204"/>
              </a:rPr>
              <a:t>​</a:t>
            </a:r>
            <a:endParaRPr sz="1900">
              <a:highlight>
                <a:srgbClr val="EDEBE9"/>
              </a:highlight>
              <a:latin typeface="Arial" panose="020B0604020202020204"/>
              <a:ea typeface="Arial" panose="020B0604020202020204"/>
              <a:cs typeface="Arial" panose="020B0604020202020204"/>
              <a:sym typeface="Arial" panose="020B0604020202020204"/>
            </a:endParaRPr>
          </a:p>
          <a:p>
            <a:pPr marL="0" lvl="0" indent="0" algn="l" rtl="0">
              <a:spcBef>
                <a:spcPts val="1000"/>
              </a:spcBef>
              <a:spcAft>
                <a:spcPts val="0"/>
              </a:spcAft>
              <a:buNone/>
            </a:pPr>
            <a:endParaRPr sz="3900">
              <a:latin typeface="Arial" panose="020B0604020202020204"/>
              <a:ea typeface="Arial" panose="020B0604020202020204"/>
              <a:cs typeface="Arial" panose="020B0604020202020204"/>
              <a:sym typeface="Arial" panose="020B0604020202020204"/>
            </a:endParaRPr>
          </a:p>
        </p:txBody>
      </p:sp>
      <p:sp>
        <p:nvSpPr>
          <p:cNvPr id="336" name="Google Shape;336;p23"/>
          <p:cNvSpPr txBox="1"/>
          <p:nvPr/>
        </p:nvSpPr>
        <p:spPr>
          <a:xfrm>
            <a:off x="623450" y="3514725"/>
            <a:ext cx="6159900" cy="2852700"/>
          </a:xfrm>
          <a:prstGeom prst="rect">
            <a:avLst/>
          </a:prstGeom>
          <a:noFill/>
          <a:ln>
            <a:noFill/>
          </a:ln>
        </p:spPr>
        <p:txBody>
          <a:bodyPr spcFirstLastPara="1" wrap="square" lIns="91425" tIns="91425" rIns="91425" bIns="91425" anchor="t" anchorCtr="0">
            <a:noAutofit/>
          </a:bodyPr>
          <a:lstStyle/>
          <a:p>
            <a:pPr marL="457200" lvl="0" indent="-327025" algn="l" rtl="0">
              <a:lnSpc>
                <a:spcPct val="115000"/>
              </a:lnSpc>
              <a:spcBef>
                <a:spcPts val="0"/>
              </a:spcBef>
              <a:spcAft>
                <a:spcPts val="0"/>
              </a:spcAft>
              <a:buClr>
                <a:schemeClr val="dk1"/>
              </a:buClr>
              <a:buSzPts val="1550"/>
              <a:buFont typeface="Times New Roman" panose="02020603050405020304"/>
              <a:buChar char="●"/>
            </a:pPr>
            <a:r>
              <a:rPr lang="en-US" sz="2100" b="1">
                <a:solidFill>
                  <a:schemeClr val="dk1"/>
                </a:solidFill>
                <a:highlight>
                  <a:schemeClr val="lt1"/>
                </a:highlight>
                <a:latin typeface="Times New Roman" panose="02020603050405020304"/>
                <a:ea typeface="Times New Roman" panose="02020603050405020304"/>
                <a:cs typeface="Times New Roman" panose="02020603050405020304"/>
                <a:sym typeface="Times New Roman" panose="02020603050405020304"/>
              </a:rPr>
              <a:t>The approach towards Idea Development ​</a:t>
            </a:r>
            <a:endParaRPr sz="2200" b="1">
              <a:solidFill>
                <a:schemeClr val="dk1"/>
              </a:solidFill>
              <a:highlight>
                <a:schemeClr val="lt1"/>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0" algn="l" rtl="0">
              <a:lnSpc>
                <a:spcPct val="115000"/>
              </a:lnSpc>
              <a:spcBef>
                <a:spcPts val="0"/>
              </a:spcBef>
              <a:spcAft>
                <a:spcPts val="0"/>
              </a:spcAft>
              <a:buNone/>
            </a:pPr>
            <a:r>
              <a:rPr lang="en-US" sz="2200">
                <a:solidFill>
                  <a:schemeClr val="dk1"/>
                </a:solidFill>
                <a:highlight>
                  <a:schemeClr val="lt1"/>
                </a:highlight>
                <a:latin typeface="Lora"/>
                <a:ea typeface="Lora"/>
                <a:cs typeface="Lora"/>
                <a:sym typeface="Lora"/>
              </a:rPr>
              <a:t>The pandemic has shown us that everything can be very unpredictable. We wanted to create something that assures the continuity of education regardless of external conditions such as inability to go and learn in a physical classroom.</a:t>
            </a:r>
            <a:endParaRPr sz="2200">
              <a:solidFill>
                <a:schemeClr val="dk1"/>
              </a:solidFill>
              <a:highlight>
                <a:schemeClr val="lt1"/>
              </a:highlight>
              <a:latin typeface="Lora"/>
              <a:ea typeface="Lora"/>
              <a:cs typeface="Lora"/>
              <a:sym typeface="Lora"/>
            </a:endParaRPr>
          </a:p>
        </p:txBody>
      </p:sp>
      <p:pic>
        <p:nvPicPr>
          <p:cNvPr id="337" name="Google Shape;337;p23"/>
          <p:cNvPicPr preferRelativeResize="0"/>
          <p:nvPr/>
        </p:nvPicPr>
        <p:blipFill>
          <a:blip r:embed="rId1"/>
          <a:stretch>
            <a:fillRect/>
          </a:stretch>
        </p:blipFill>
        <p:spPr>
          <a:xfrm>
            <a:off x="8206225" y="863238"/>
            <a:ext cx="2371025" cy="5131524"/>
          </a:xfrm>
          <a:prstGeom prst="rect">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341" name="Shape 341"/>
        <p:cNvGrpSpPr/>
        <p:nvPr/>
      </p:nvGrpSpPr>
      <p:grpSpPr>
        <a:xfrm>
          <a:off x="0" y="0"/>
          <a:ext cx="0" cy="0"/>
          <a:chOff x="0" y="0"/>
          <a:chExt cx="0" cy="0"/>
        </a:xfrm>
      </p:grpSpPr>
      <p:sp>
        <p:nvSpPr>
          <p:cNvPr id="342" name="Google Shape;342;p24"/>
          <p:cNvSpPr txBox="1"/>
          <p:nvPr>
            <p:ph type="body" idx="1"/>
          </p:nvPr>
        </p:nvSpPr>
        <p:spPr>
          <a:xfrm>
            <a:off x="693100" y="565425"/>
            <a:ext cx="10907100" cy="5136600"/>
          </a:xfrm>
          <a:prstGeom prst="rect">
            <a:avLst/>
          </a:prstGeom>
          <a:noFill/>
          <a:ln>
            <a:noFill/>
          </a:ln>
        </p:spPr>
        <p:txBody>
          <a:bodyPr spcFirstLastPara="1" wrap="square" lIns="91425" tIns="45700" rIns="91425" bIns="45700" anchor="t" anchorCtr="0">
            <a:noAutofit/>
          </a:bodyPr>
          <a:lstStyle/>
          <a:p>
            <a:pPr marL="228600" lvl="0" indent="0" algn="l" rtl="0">
              <a:lnSpc>
                <a:spcPct val="110000"/>
              </a:lnSpc>
              <a:spcBef>
                <a:spcPts val="0"/>
              </a:spcBef>
              <a:spcAft>
                <a:spcPts val="0"/>
              </a:spcAft>
              <a:buNone/>
            </a:pPr>
            <a:r>
              <a:rPr lang="en-US" sz="3400" b="1">
                <a:latin typeface="Times New Roman" panose="02020603050405020304"/>
                <a:ea typeface="Times New Roman" panose="02020603050405020304"/>
                <a:cs typeface="Times New Roman" panose="02020603050405020304"/>
                <a:sym typeface="Times New Roman" panose="02020603050405020304"/>
              </a:rPr>
              <a:t>How do we create an immersiveness and interactive environment?</a:t>
            </a:r>
            <a:endParaRPr sz="3400" b="1">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10000"/>
              </a:lnSpc>
              <a:spcBef>
                <a:spcPts val="0"/>
              </a:spcBef>
              <a:spcAft>
                <a:spcPts val="0"/>
              </a:spcAft>
              <a:buNone/>
            </a:pPr>
            <a:endParaRPr sz="1800"/>
          </a:p>
          <a:p>
            <a:pPr marL="228600" lvl="0" indent="0" algn="l" rtl="0">
              <a:lnSpc>
                <a:spcPct val="110000"/>
              </a:lnSpc>
              <a:spcBef>
                <a:spcPts val="0"/>
              </a:spcBef>
              <a:spcAft>
                <a:spcPts val="0"/>
              </a:spcAft>
              <a:buNone/>
            </a:pPr>
            <a:r>
              <a:rPr lang="en-US" sz="1800">
                <a:latin typeface="Lora"/>
                <a:ea typeface="Lora"/>
                <a:cs typeface="Lora"/>
                <a:sym typeface="Lora"/>
              </a:rPr>
              <a:t>Augmented Reality (AR) is a type of </a:t>
            </a:r>
            <a:r>
              <a:rPr lang="en-US" sz="1800" i="1">
                <a:latin typeface="Lora"/>
                <a:ea typeface="Lora"/>
                <a:cs typeface="Lora"/>
                <a:sym typeface="Lora"/>
              </a:rPr>
              <a:t>Immersive Technology</a:t>
            </a:r>
            <a:r>
              <a:rPr lang="en-US" sz="1800">
                <a:latin typeface="Lora"/>
                <a:ea typeface="Lora"/>
                <a:cs typeface="Lora"/>
                <a:sym typeface="Lora"/>
              </a:rPr>
              <a:t> where images are presented over the real world. This means that users aren't completely shut off from the world. Instead, </a:t>
            </a:r>
            <a:r>
              <a:rPr lang="en-US" sz="1800" i="1">
                <a:latin typeface="Lora"/>
                <a:ea typeface="Lora"/>
                <a:cs typeface="Lora"/>
                <a:sym typeface="Lora"/>
              </a:rPr>
              <a:t>AR extends their reality.</a:t>
            </a:r>
            <a:endParaRPr sz="1800" i="1">
              <a:latin typeface="Lora"/>
              <a:ea typeface="Lora"/>
              <a:cs typeface="Lora"/>
              <a:sym typeface="Lora"/>
            </a:endParaRPr>
          </a:p>
          <a:p>
            <a:pPr marL="228600" lvl="0" indent="0" algn="l" rtl="0">
              <a:lnSpc>
                <a:spcPct val="110000"/>
              </a:lnSpc>
              <a:spcBef>
                <a:spcPts val="0"/>
              </a:spcBef>
              <a:spcAft>
                <a:spcPts val="0"/>
              </a:spcAft>
              <a:buNone/>
            </a:pPr>
            <a:endParaRPr sz="1800" i="1">
              <a:latin typeface="Lora"/>
              <a:ea typeface="Lora"/>
              <a:cs typeface="Lora"/>
              <a:sym typeface="Lora"/>
            </a:endParaRPr>
          </a:p>
          <a:p>
            <a:pPr marL="228600" lvl="0" indent="0" algn="l" rtl="0">
              <a:lnSpc>
                <a:spcPct val="110000"/>
              </a:lnSpc>
              <a:spcBef>
                <a:spcPts val="0"/>
              </a:spcBef>
              <a:spcAft>
                <a:spcPts val="0"/>
              </a:spcAft>
              <a:buNone/>
            </a:pPr>
            <a:r>
              <a:rPr lang="en-US" sz="1800">
                <a:latin typeface="Lora"/>
                <a:ea typeface="Lora"/>
                <a:cs typeface="Lora"/>
                <a:sym typeface="Lora"/>
              </a:rPr>
              <a:t>So, what the users see on their mobile screens becomes a part of their reality, hence the immersiveness.</a:t>
            </a:r>
            <a:endParaRPr sz="1800">
              <a:latin typeface="Lora"/>
              <a:ea typeface="Lora"/>
              <a:cs typeface="Lora"/>
              <a:sym typeface="Lora"/>
            </a:endParaRPr>
          </a:p>
          <a:p>
            <a:pPr marL="228600" lvl="0" indent="0" algn="l" rtl="0">
              <a:lnSpc>
                <a:spcPct val="110000"/>
              </a:lnSpc>
              <a:spcBef>
                <a:spcPts val="0"/>
              </a:spcBef>
              <a:spcAft>
                <a:spcPts val="0"/>
              </a:spcAft>
              <a:buNone/>
            </a:pPr>
            <a:r>
              <a:rPr lang="en-US" sz="1800">
                <a:latin typeface="Lora"/>
                <a:ea typeface="Lora"/>
                <a:cs typeface="Lora"/>
                <a:sym typeface="Lora"/>
              </a:rPr>
              <a:t>Interactivity comes with the ability to move the AR components (3D models and images) which react to touch and can be placed on plane surfaces through the phone’s camera.</a:t>
            </a:r>
            <a:endParaRPr sz="1800">
              <a:latin typeface="Lora"/>
              <a:ea typeface="Lora"/>
              <a:cs typeface="Lora"/>
              <a:sym typeface="Lora"/>
            </a:endParaRPr>
          </a:p>
          <a:p>
            <a:pPr marL="228600" lvl="0" indent="0" algn="l" rtl="0">
              <a:lnSpc>
                <a:spcPct val="110000"/>
              </a:lnSpc>
              <a:spcBef>
                <a:spcPts val="0"/>
              </a:spcBef>
              <a:spcAft>
                <a:spcPts val="0"/>
              </a:spcAft>
              <a:buNone/>
            </a:pPr>
            <a:endParaRPr sz="1800">
              <a:latin typeface="Lora"/>
              <a:ea typeface="Lora"/>
              <a:cs typeface="Lora"/>
              <a:sym typeface="Lora"/>
            </a:endParaRPr>
          </a:p>
          <a:p>
            <a:pPr marL="228600" lvl="0" indent="0" algn="l" rtl="0">
              <a:lnSpc>
                <a:spcPct val="110000"/>
              </a:lnSpc>
              <a:spcBef>
                <a:spcPts val="0"/>
              </a:spcBef>
              <a:spcAft>
                <a:spcPts val="0"/>
              </a:spcAft>
              <a:buNone/>
            </a:pPr>
            <a:r>
              <a:rPr lang="en-US" sz="1800">
                <a:latin typeface="Lora"/>
                <a:ea typeface="Lora"/>
                <a:cs typeface="Lora"/>
                <a:sym typeface="Lora"/>
              </a:rPr>
              <a:t>AR has the ability to </a:t>
            </a:r>
            <a:r>
              <a:rPr lang="en-US" sz="1800" i="1">
                <a:latin typeface="Lora"/>
                <a:ea typeface="Lora"/>
                <a:cs typeface="Lora"/>
                <a:sym typeface="Lora"/>
              </a:rPr>
              <a:t>invoke emotions</a:t>
            </a:r>
            <a:r>
              <a:rPr lang="en-US" sz="1800">
                <a:latin typeface="Lora"/>
                <a:ea typeface="Lora"/>
                <a:cs typeface="Lora"/>
                <a:sym typeface="Lora"/>
              </a:rPr>
              <a:t> in the user. This </a:t>
            </a:r>
            <a:r>
              <a:rPr lang="en-US" sz="1800">
                <a:solidFill>
                  <a:srgbClr val="000000"/>
                </a:solidFill>
                <a:uFill>
                  <a:noFill/>
                </a:uFill>
                <a:latin typeface="Lora"/>
                <a:ea typeface="Lora"/>
                <a:cs typeface="Lora"/>
                <a:sym typeface="Lora"/>
                <a:hlinkClick r:id="rId1"/>
              </a:rPr>
              <a:t>combination of interactivity and engagement</a:t>
            </a:r>
            <a:r>
              <a:rPr lang="en-US" sz="1800">
                <a:latin typeface="Lora"/>
                <a:ea typeface="Lora"/>
                <a:cs typeface="Lora"/>
                <a:sym typeface="Lora"/>
              </a:rPr>
              <a:t> with emotion, in turn, could enhance the ability of students to remember what they’ve learned</a:t>
            </a:r>
            <a:endParaRPr sz="1800">
              <a:latin typeface="Lora"/>
              <a:ea typeface="Lora"/>
              <a:cs typeface="Lora"/>
              <a:sym typeface="Lora"/>
            </a:endParaRPr>
          </a:p>
          <a:p>
            <a:pPr marL="228600" lvl="0" indent="0" algn="l" rtl="0">
              <a:lnSpc>
                <a:spcPct val="110000"/>
              </a:lnSpc>
              <a:spcBef>
                <a:spcPts val="0"/>
              </a:spcBef>
              <a:spcAft>
                <a:spcPts val="0"/>
              </a:spcAft>
              <a:buNone/>
            </a:pPr>
            <a:r>
              <a:rPr lang="en-US" sz="1800">
                <a:latin typeface="Lora"/>
                <a:ea typeface="Lora"/>
                <a:cs typeface="Lora"/>
                <a:sym typeface="Lora"/>
              </a:rPr>
              <a:t>It can also be used to stimulate interest and discussion in different subject areas and be the basis for class activities and discussions.</a:t>
            </a:r>
            <a:endParaRPr sz="1800">
              <a:latin typeface="Lora"/>
              <a:ea typeface="Lora"/>
              <a:cs typeface="Lora"/>
              <a:sym typeface="Lor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346" name="Shape 346"/>
        <p:cNvGrpSpPr/>
        <p:nvPr/>
      </p:nvGrpSpPr>
      <p:grpSpPr>
        <a:xfrm>
          <a:off x="0" y="0"/>
          <a:ext cx="0" cy="0"/>
          <a:chOff x="0" y="0"/>
          <a:chExt cx="0" cy="0"/>
        </a:xfrm>
      </p:grpSpPr>
      <p:sp>
        <p:nvSpPr>
          <p:cNvPr id="347" name="Google Shape;347;p25"/>
          <p:cNvSpPr txBox="1"/>
          <p:nvPr>
            <p:ph type="title"/>
          </p:nvPr>
        </p:nvSpPr>
        <p:spPr>
          <a:xfrm>
            <a:off x="988675" y="236125"/>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Avenir"/>
              <a:buNone/>
            </a:pPr>
            <a:r>
              <a:rPr lang="en-US">
                <a:latin typeface="Times New Roman" panose="02020603050405020304"/>
                <a:ea typeface="Times New Roman" panose="02020603050405020304"/>
                <a:cs typeface="Times New Roman" panose="02020603050405020304"/>
                <a:sym typeface="Times New Roman" panose="02020603050405020304"/>
              </a:rPr>
              <a:t>Future Prospects</a:t>
            </a:r>
            <a:endParaRPr>
              <a:latin typeface="Times New Roman" panose="02020603050405020304"/>
              <a:ea typeface="Times New Roman" panose="02020603050405020304"/>
              <a:cs typeface="Times New Roman" panose="02020603050405020304"/>
              <a:sym typeface="Times New Roman" panose="02020603050405020304"/>
            </a:endParaRPr>
          </a:p>
        </p:txBody>
      </p:sp>
      <p:sp>
        <p:nvSpPr>
          <p:cNvPr id="348" name="Google Shape;348;p25"/>
          <p:cNvSpPr txBox="1"/>
          <p:nvPr>
            <p:ph type="body" idx="1"/>
          </p:nvPr>
        </p:nvSpPr>
        <p:spPr>
          <a:xfrm>
            <a:off x="838200" y="1796150"/>
            <a:ext cx="10515600" cy="4041000"/>
          </a:xfrm>
          <a:prstGeom prst="rect">
            <a:avLst/>
          </a:prstGeom>
          <a:noFill/>
          <a:ln>
            <a:noFill/>
          </a:ln>
        </p:spPr>
        <p:txBody>
          <a:bodyPr spcFirstLastPara="1" wrap="square" lIns="91425" tIns="45700" rIns="91425" bIns="45700" anchor="t" anchorCtr="0">
            <a:noAutofit/>
          </a:bodyPr>
          <a:lstStyle/>
          <a:p>
            <a:pPr marL="228600" lvl="0" indent="-50800" algn="l" rtl="0">
              <a:lnSpc>
                <a:spcPct val="110000"/>
              </a:lnSpc>
              <a:spcBef>
                <a:spcPts val="0"/>
              </a:spcBef>
              <a:spcAft>
                <a:spcPts val="0"/>
              </a:spcAft>
              <a:buClr>
                <a:schemeClr val="dk1"/>
              </a:buClr>
              <a:buSzPts val="2800"/>
              <a:buNone/>
            </a:pPr>
            <a:r>
              <a:rPr lang="en-US" sz="2100">
                <a:latin typeface="Lora"/>
                <a:ea typeface="Lora"/>
                <a:cs typeface="Lora"/>
                <a:sym typeface="Lora"/>
              </a:rPr>
              <a:t>Currently, our app contains topics such as -</a:t>
            </a:r>
            <a:endParaRPr sz="2100">
              <a:latin typeface="Lora"/>
              <a:ea typeface="Lora"/>
              <a:cs typeface="Lora"/>
              <a:sym typeface="Lora"/>
            </a:endParaRPr>
          </a:p>
          <a:p>
            <a:pPr marL="457200" lvl="0" indent="-361950" algn="l" rtl="0">
              <a:lnSpc>
                <a:spcPct val="110000"/>
              </a:lnSpc>
              <a:spcBef>
                <a:spcPts val="0"/>
              </a:spcBef>
              <a:spcAft>
                <a:spcPts val="0"/>
              </a:spcAft>
              <a:buSzPts val="2100"/>
              <a:buFont typeface="Avenir"/>
              <a:buChar char="•"/>
            </a:pPr>
            <a:r>
              <a:rPr lang="en-US" sz="2100" b="1" i="1"/>
              <a:t>ABC for kids</a:t>
            </a:r>
            <a:endParaRPr sz="2100" b="1" i="1"/>
          </a:p>
          <a:p>
            <a:pPr marL="457200" lvl="0" indent="-361950" algn="l" rtl="0">
              <a:lnSpc>
                <a:spcPct val="110000"/>
              </a:lnSpc>
              <a:spcBef>
                <a:spcPts val="0"/>
              </a:spcBef>
              <a:spcAft>
                <a:spcPts val="0"/>
              </a:spcAft>
              <a:buSzPts val="2100"/>
              <a:buFont typeface="Avenir"/>
              <a:buChar char="•"/>
            </a:pPr>
            <a:r>
              <a:rPr lang="en-US" sz="2100" b="1" i="1"/>
              <a:t>Basic geography for teenagers</a:t>
            </a:r>
            <a:endParaRPr sz="2100" b="1" i="1"/>
          </a:p>
          <a:p>
            <a:pPr marL="457200" lvl="0" indent="0" algn="l" rtl="0">
              <a:lnSpc>
                <a:spcPct val="110000"/>
              </a:lnSpc>
              <a:spcBef>
                <a:spcPts val="0"/>
              </a:spcBef>
              <a:spcAft>
                <a:spcPts val="0"/>
              </a:spcAft>
              <a:buNone/>
            </a:pPr>
            <a:endParaRPr sz="2100" i="1"/>
          </a:p>
          <a:p>
            <a:pPr marL="228600" lvl="0" indent="-50800" algn="l" rtl="0">
              <a:lnSpc>
                <a:spcPct val="110000"/>
              </a:lnSpc>
              <a:spcBef>
                <a:spcPts val="0"/>
              </a:spcBef>
              <a:spcAft>
                <a:spcPts val="0"/>
              </a:spcAft>
              <a:buClr>
                <a:schemeClr val="dk1"/>
              </a:buClr>
              <a:buSzPts val="2800"/>
              <a:buNone/>
            </a:pPr>
            <a:r>
              <a:rPr lang="en-US" sz="2100"/>
              <a:t>The app is very scalable and new subjects and topics can be easily added.</a:t>
            </a:r>
            <a:endParaRPr sz="2100"/>
          </a:p>
          <a:p>
            <a:pPr marL="228600" lvl="0" indent="-50800" algn="l" rtl="0">
              <a:lnSpc>
                <a:spcPct val="110000"/>
              </a:lnSpc>
              <a:spcBef>
                <a:spcPts val="0"/>
              </a:spcBef>
              <a:spcAft>
                <a:spcPts val="0"/>
              </a:spcAft>
              <a:buClr>
                <a:schemeClr val="dk1"/>
              </a:buClr>
              <a:buSzPts val="2800"/>
              <a:buNone/>
            </a:pPr>
            <a:r>
              <a:rPr lang="en-US" sz="2100"/>
              <a:t>Examples are -</a:t>
            </a:r>
            <a:r>
              <a:rPr lang="en-US" sz="2100">
                <a:latin typeface="Lora"/>
                <a:ea typeface="Lora"/>
                <a:cs typeface="Lora"/>
                <a:sym typeface="Lora"/>
              </a:rPr>
              <a:t> </a:t>
            </a:r>
            <a:r>
              <a:rPr lang="en-US" sz="2100" b="1"/>
              <a:t>Army, Human Skeleton, Chemical reactions, Electronics, Electric circuits, Solar System etc… </a:t>
            </a:r>
            <a:endParaRPr sz="2100" b="1"/>
          </a:p>
          <a:p>
            <a:pPr marL="228600" lvl="0" indent="-50800" algn="l" rtl="0">
              <a:lnSpc>
                <a:spcPct val="110000"/>
              </a:lnSpc>
              <a:spcBef>
                <a:spcPts val="0"/>
              </a:spcBef>
              <a:spcAft>
                <a:spcPts val="0"/>
              </a:spcAft>
              <a:buClr>
                <a:schemeClr val="dk1"/>
              </a:buClr>
              <a:buSzPts val="2800"/>
              <a:buNone/>
            </a:pPr>
            <a:endParaRPr sz="2100">
              <a:latin typeface="Lora"/>
              <a:ea typeface="Lora"/>
              <a:cs typeface="Lora"/>
              <a:sym typeface="Lora"/>
            </a:endParaRPr>
          </a:p>
          <a:p>
            <a:pPr marL="228600" lvl="0" indent="-50800" algn="l" rtl="0">
              <a:lnSpc>
                <a:spcPct val="110000"/>
              </a:lnSpc>
              <a:spcBef>
                <a:spcPts val="0"/>
              </a:spcBef>
              <a:spcAft>
                <a:spcPts val="0"/>
              </a:spcAft>
              <a:buClr>
                <a:schemeClr val="dk1"/>
              </a:buClr>
              <a:buSzPts val="2800"/>
              <a:buNone/>
            </a:pPr>
            <a:r>
              <a:rPr lang="en-US" sz="2100" i="1">
                <a:latin typeface="Lora"/>
                <a:ea typeface="Lora"/>
                <a:cs typeface="Lora"/>
                <a:sym typeface="Lora"/>
              </a:rPr>
              <a:t>The possibilities are endless.</a:t>
            </a:r>
            <a:endParaRPr sz="2100" i="1">
              <a:latin typeface="Lora"/>
              <a:ea typeface="Lora"/>
              <a:cs typeface="Lora"/>
              <a:sym typeface="Lor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352" name="Shape 352"/>
        <p:cNvGrpSpPr/>
        <p:nvPr/>
      </p:nvGrpSpPr>
      <p:grpSpPr>
        <a:xfrm>
          <a:off x="0" y="0"/>
          <a:ext cx="0" cy="0"/>
          <a:chOff x="0" y="0"/>
          <a:chExt cx="0" cy="0"/>
        </a:xfrm>
      </p:grpSpPr>
      <p:sp>
        <p:nvSpPr>
          <p:cNvPr id="355" name="Google Shape;355;p26"/>
          <p:cNvSpPr txBox="1"/>
          <p:nvPr/>
        </p:nvSpPr>
        <p:spPr>
          <a:xfrm>
            <a:off x="3289855" y="4026010"/>
            <a:ext cx="2772000" cy="70421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1700" b="1">
                <a:latin typeface="Lora"/>
                <a:ea typeface="Lora"/>
                <a:cs typeface="Lora"/>
                <a:sym typeface="Lora"/>
              </a:rPr>
              <a:t>Praddyum Verma</a:t>
            </a:r>
            <a:endParaRPr sz="1700">
              <a:latin typeface="Lora"/>
              <a:ea typeface="Lora"/>
              <a:cs typeface="Lora"/>
              <a:sym typeface="Lora"/>
            </a:endParaRPr>
          </a:p>
          <a:p>
            <a:pPr marL="0" lvl="0" indent="0" algn="ctr" rtl="0">
              <a:spcBef>
                <a:spcPts val="0"/>
              </a:spcBef>
              <a:spcAft>
                <a:spcPts val="0"/>
              </a:spcAft>
              <a:buNone/>
            </a:pPr>
            <a:r>
              <a:rPr lang="en-US" sz="1700" u="sng">
                <a:solidFill>
                  <a:schemeClr val="hlink"/>
                </a:solidFill>
                <a:latin typeface="Lora"/>
                <a:ea typeface="Lora"/>
                <a:cs typeface="Lora"/>
                <a:sym typeface="Lora"/>
                <a:hlinkClick r:id="rId1"/>
              </a:rPr>
              <a:t>LinkedIn</a:t>
            </a:r>
            <a:endParaRPr sz="1700">
              <a:latin typeface="Lora"/>
              <a:ea typeface="Lora"/>
              <a:cs typeface="Lora"/>
              <a:sym typeface="Lora"/>
            </a:endParaRPr>
          </a:p>
        </p:txBody>
      </p:sp>
      <p:pic>
        <p:nvPicPr>
          <p:cNvPr id="356" name="Google Shape;356;p26"/>
          <p:cNvPicPr preferRelativeResize="0"/>
          <p:nvPr/>
        </p:nvPicPr>
        <p:blipFill>
          <a:blip r:embed="rId2"/>
          <a:stretch>
            <a:fillRect/>
          </a:stretch>
        </p:blipFill>
        <p:spPr>
          <a:xfrm>
            <a:off x="3864230" y="2132910"/>
            <a:ext cx="1709325" cy="1709325"/>
          </a:xfrm>
          <a:prstGeom prst="rect">
            <a:avLst/>
          </a:prstGeom>
          <a:noFill/>
          <a:ln>
            <a:noFill/>
          </a:ln>
        </p:spPr>
      </p:pic>
      <p:pic>
        <p:nvPicPr>
          <p:cNvPr id="358" name="Google Shape;358;p26"/>
          <p:cNvPicPr preferRelativeResize="0"/>
          <p:nvPr/>
        </p:nvPicPr>
        <p:blipFill>
          <a:blip r:embed="rId3"/>
          <a:stretch>
            <a:fillRect/>
          </a:stretch>
        </p:blipFill>
        <p:spPr>
          <a:xfrm>
            <a:off x="6508266" y="2132898"/>
            <a:ext cx="1795426" cy="1795426"/>
          </a:xfrm>
          <a:prstGeom prst="rect">
            <a:avLst/>
          </a:prstGeom>
          <a:noFill/>
          <a:ln>
            <a:noFill/>
          </a:ln>
        </p:spPr>
      </p:pic>
      <p:sp>
        <p:nvSpPr>
          <p:cNvPr id="360" name="Google Shape;360;p26"/>
          <p:cNvSpPr txBox="1"/>
          <p:nvPr/>
        </p:nvSpPr>
        <p:spPr>
          <a:xfrm>
            <a:off x="6141768" y="4040085"/>
            <a:ext cx="2528400" cy="105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700" b="1">
                <a:solidFill>
                  <a:schemeClr val="dk1"/>
                </a:solidFill>
                <a:latin typeface="Lora"/>
                <a:ea typeface="Lora"/>
                <a:cs typeface="Lora"/>
                <a:sym typeface="Lora"/>
              </a:rPr>
              <a:t>Anirban Das</a:t>
            </a:r>
            <a:endParaRPr sz="1700">
              <a:solidFill>
                <a:schemeClr val="dk1"/>
              </a:solidFill>
              <a:latin typeface="Lora"/>
              <a:ea typeface="Lora"/>
              <a:cs typeface="Lora"/>
              <a:sym typeface="Lora"/>
            </a:endParaRPr>
          </a:p>
          <a:p>
            <a:pPr marL="0" lvl="0" indent="0" algn="ctr" rtl="0">
              <a:spcBef>
                <a:spcPts val="0"/>
              </a:spcBef>
              <a:spcAft>
                <a:spcPts val="0"/>
              </a:spcAft>
              <a:buNone/>
            </a:pPr>
            <a:r>
              <a:rPr lang="en-US" sz="1700" u="sng">
                <a:solidFill>
                  <a:schemeClr val="hlink"/>
                </a:solidFill>
                <a:latin typeface="Lora"/>
                <a:ea typeface="Lora"/>
                <a:cs typeface="Lora"/>
                <a:sym typeface="Lora"/>
                <a:hlinkClick r:id="rId4"/>
              </a:rPr>
              <a:t>LinkedIn</a:t>
            </a:r>
            <a:endParaRPr sz="1700">
              <a:solidFill>
                <a:schemeClr val="dk1"/>
              </a:solidFill>
              <a:latin typeface="Lora"/>
              <a:ea typeface="Lora"/>
              <a:cs typeface="Lora"/>
              <a:sym typeface="Lora"/>
            </a:endParaRPr>
          </a:p>
        </p:txBody>
      </p:sp>
      <p:sp>
        <p:nvSpPr>
          <p:cNvPr id="361" name="Google Shape;361;p26"/>
          <p:cNvSpPr txBox="1"/>
          <p:nvPr>
            <p:ph type="title"/>
          </p:nvPr>
        </p:nvSpPr>
        <p:spPr>
          <a:xfrm>
            <a:off x="2063750" y="332740"/>
            <a:ext cx="6069965" cy="132588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300">
                <a:latin typeface="Arial" panose="020B0604020202020204"/>
                <a:ea typeface="Arial" panose="020B0604020202020204"/>
                <a:cs typeface="Arial" panose="020B0604020202020204"/>
                <a:sym typeface="Arial" panose="020B0604020202020204"/>
              </a:rPr>
              <a:t>         </a:t>
            </a:r>
            <a:r>
              <a:rPr lang="en-US" sz="5300">
                <a:solidFill>
                  <a:srgbClr val="FF9900"/>
                </a:solidFill>
                <a:latin typeface="Arial" panose="020B0604020202020204"/>
                <a:ea typeface="Arial" panose="020B0604020202020204"/>
                <a:cs typeface="Arial" panose="020B0604020202020204"/>
                <a:sym typeface="Arial" panose="020B0604020202020204"/>
              </a:rPr>
              <a:t>Team</a:t>
            </a:r>
            <a:endParaRPr sz="5300" b="1">
              <a:solidFill>
                <a:srgbClr val="FF99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365" name="Shape 365"/>
        <p:cNvGrpSpPr/>
        <p:nvPr/>
      </p:nvGrpSpPr>
      <p:grpSpPr>
        <a:xfrm>
          <a:off x="0" y="0"/>
          <a:ext cx="0" cy="0"/>
          <a:chOff x="0" y="0"/>
          <a:chExt cx="0" cy="0"/>
        </a:xfrm>
      </p:grpSpPr>
      <p:sp>
        <p:nvSpPr>
          <p:cNvPr id="366" name="Google Shape;366;p27"/>
          <p:cNvSpPr txBox="1"/>
          <p:nvPr>
            <p:ph type="body" idx="1"/>
          </p:nvPr>
        </p:nvSpPr>
        <p:spPr>
          <a:xfrm>
            <a:off x="838200" y="1253400"/>
            <a:ext cx="10515600" cy="43512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sz="6800" b="1">
              <a:solidFill>
                <a:srgbClr val="FF9900"/>
              </a:solidFill>
              <a:latin typeface="Arial" panose="020B0604020202020204"/>
              <a:ea typeface="Arial" panose="020B0604020202020204"/>
              <a:cs typeface="Arial" panose="020B0604020202020204"/>
              <a:sym typeface="Arial" panose="020B0604020202020204"/>
            </a:endParaRPr>
          </a:p>
          <a:p>
            <a:pPr marL="0" lvl="0" indent="0" algn="l" rtl="0">
              <a:spcBef>
                <a:spcPts val="1000"/>
              </a:spcBef>
              <a:spcAft>
                <a:spcPts val="0"/>
              </a:spcAft>
              <a:buNone/>
            </a:pPr>
            <a:r>
              <a:rPr lang="en-US" sz="6800" b="1">
                <a:solidFill>
                  <a:srgbClr val="FF9900"/>
                </a:solidFill>
                <a:latin typeface="Arial" panose="020B0604020202020204"/>
                <a:ea typeface="Arial" panose="020B0604020202020204"/>
                <a:cs typeface="Arial" panose="020B0604020202020204"/>
                <a:sym typeface="Arial" panose="020B0604020202020204"/>
              </a:rPr>
              <a:t>          THANK YOU</a:t>
            </a:r>
            <a:endParaRPr sz="6800" b="1">
              <a:solidFill>
                <a:srgbClr val="FF99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86" name="Shape 186"/>
        <p:cNvGrpSpPr/>
        <p:nvPr/>
      </p:nvGrpSpPr>
      <p:grpSpPr>
        <a:xfrm>
          <a:off x="0" y="0"/>
          <a:ext cx="0" cy="0"/>
          <a:chOff x="0" y="0"/>
          <a:chExt cx="0" cy="0"/>
        </a:xfrm>
      </p:grpSpPr>
      <p:sp>
        <p:nvSpPr>
          <p:cNvPr id="187" name="Google Shape;187;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grpSp>
        <p:nvGrpSpPr>
          <p:cNvPr id="188" name="Google Shape;188;p14"/>
          <p:cNvGrpSpPr/>
          <p:nvPr/>
        </p:nvGrpSpPr>
        <p:grpSpPr>
          <a:xfrm>
            <a:off x="0" y="377893"/>
            <a:ext cx="1861854" cy="717514"/>
            <a:chOff x="0" y="377893"/>
            <a:chExt cx="1861854" cy="717514"/>
          </a:xfrm>
        </p:grpSpPr>
        <p:sp>
          <p:nvSpPr>
            <p:cNvPr id="189" name="Google Shape;189;p14"/>
            <p:cNvSpPr/>
            <p:nvPr/>
          </p:nvSpPr>
          <p:spPr>
            <a:xfrm>
              <a:off x="0" y="377893"/>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sp>
          <p:nvSpPr>
            <p:cNvPr id="190" name="Google Shape;190;p14"/>
            <p:cNvSpPr/>
            <p:nvPr/>
          </p:nvSpPr>
          <p:spPr>
            <a:xfrm>
              <a:off x="0" y="817628"/>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grpSp>
      <p:sp>
        <p:nvSpPr>
          <p:cNvPr id="191" name="Google Shape;191;p14"/>
          <p:cNvSpPr/>
          <p:nvPr/>
        </p:nvSpPr>
        <p:spPr>
          <a:xfrm>
            <a:off x="841542" y="1264801"/>
            <a:ext cx="4892216" cy="4511751"/>
          </a:xfrm>
          <a:prstGeom prst="rect">
            <a:avLst/>
          </a:pr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2" name="Google Shape;192;p14"/>
          <p:cNvSpPr/>
          <p:nvPr/>
        </p:nvSpPr>
        <p:spPr>
          <a:xfrm>
            <a:off x="841542" y="1264801"/>
            <a:ext cx="4892216" cy="4511751"/>
          </a:xfrm>
          <a:prstGeom prst="rect">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3" name="Google Shape;193;p14"/>
          <p:cNvSpPr/>
          <p:nvPr/>
        </p:nvSpPr>
        <p:spPr>
          <a:xfrm>
            <a:off x="739959" y="1173124"/>
            <a:ext cx="4892216" cy="4511751"/>
          </a:xfrm>
          <a:prstGeom prst="rect">
            <a:avLst/>
          </a:prstGeom>
          <a:solidFill>
            <a:schemeClr val="lt1"/>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4" name="Google Shape;194;p14"/>
          <p:cNvSpPr txBox="1"/>
          <p:nvPr>
            <p:ph type="title"/>
          </p:nvPr>
        </p:nvSpPr>
        <p:spPr>
          <a:xfrm>
            <a:off x="1102367" y="1264801"/>
            <a:ext cx="4114571" cy="429638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Avenir"/>
              <a:buNone/>
            </a:pPr>
            <a:r>
              <a:rPr lang="en-US" b="1">
                <a:latin typeface="Times New Roman" panose="02020603050405020304"/>
                <a:ea typeface="Times New Roman" panose="02020603050405020304"/>
                <a:cs typeface="Times New Roman" panose="02020603050405020304"/>
                <a:sym typeface="Times New Roman" panose="02020603050405020304"/>
              </a:rPr>
              <a:t>Our Problem Statement</a:t>
            </a:r>
            <a:endParaRPr b="1">
              <a:latin typeface="Times New Roman" panose="02020603050405020304"/>
              <a:ea typeface="Times New Roman" panose="02020603050405020304"/>
              <a:cs typeface="Times New Roman" panose="02020603050405020304"/>
              <a:sym typeface="Times New Roman" panose="02020603050405020304"/>
            </a:endParaRPr>
          </a:p>
        </p:txBody>
      </p:sp>
      <p:sp>
        <p:nvSpPr>
          <p:cNvPr id="195" name="Google Shape;195;p14"/>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6" name="Google Shape;196;p14"/>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7" name="Google Shape;197;p14"/>
          <p:cNvSpPr/>
          <p:nvPr/>
        </p:nvSpPr>
        <p:spPr>
          <a:xfrm>
            <a:off x="579988" y="4604761"/>
            <a:ext cx="319941" cy="319941"/>
          </a:xfrm>
          <a:prstGeom prst="ellipse">
            <a:avLst/>
          </a:pr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8" name="Google Shape;198;p14"/>
          <p:cNvSpPr/>
          <p:nvPr/>
        </p:nvSpPr>
        <p:spPr>
          <a:xfrm>
            <a:off x="579988" y="4604761"/>
            <a:ext cx="319941" cy="319941"/>
          </a:xfrm>
          <a:prstGeom prst="ellipse">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endParaRPr>
          </a:p>
        </p:txBody>
      </p:sp>
      <p:sp>
        <p:nvSpPr>
          <p:cNvPr id="199" name="Google Shape;199;p14"/>
          <p:cNvSpPr txBox="1"/>
          <p:nvPr>
            <p:ph type="body" idx="1"/>
          </p:nvPr>
        </p:nvSpPr>
        <p:spPr>
          <a:xfrm>
            <a:off x="6234875" y="1345825"/>
            <a:ext cx="5217300" cy="4641300"/>
          </a:xfrm>
          <a:prstGeom prst="rect">
            <a:avLst/>
          </a:prstGeom>
          <a:noFill/>
          <a:ln>
            <a:noFill/>
          </a:ln>
        </p:spPr>
        <p:txBody>
          <a:bodyPr spcFirstLastPara="1" wrap="square" lIns="91425" tIns="45700" rIns="91425" bIns="45700" anchor="t" anchorCtr="0">
            <a:noAutofit/>
          </a:bodyPr>
          <a:lstStyle/>
          <a:p>
            <a:pPr marL="228600" lvl="0" indent="0" algn="l" rtl="0">
              <a:lnSpc>
                <a:spcPct val="115000"/>
              </a:lnSpc>
              <a:spcBef>
                <a:spcPts val="1800"/>
              </a:spcBef>
              <a:spcAft>
                <a:spcPts val="0"/>
              </a:spcAft>
              <a:buNone/>
            </a:pPr>
            <a:r>
              <a:rPr lang="en-US" sz="2200" b="1" u="sng">
                <a:latin typeface="Times New Roman" panose="02020603050405020304"/>
                <a:ea typeface="Times New Roman" panose="02020603050405020304"/>
                <a:cs typeface="Times New Roman" panose="02020603050405020304"/>
                <a:sym typeface="Times New Roman" panose="02020603050405020304"/>
              </a:rPr>
              <a:t>EDUCATION</a:t>
            </a:r>
            <a:endParaRPr sz="2200" b="1" u="sng">
              <a:latin typeface="Times New Roman" panose="02020603050405020304"/>
              <a:ea typeface="Times New Roman" panose="02020603050405020304"/>
              <a:cs typeface="Times New Roman" panose="02020603050405020304"/>
              <a:sym typeface="Times New Roman" panose="02020603050405020304"/>
            </a:endParaRPr>
          </a:p>
          <a:p>
            <a:pPr marL="228600" lvl="0" indent="0" algn="l" rtl="0">
              <a:lnSpc>
                <a:spcPct val="115000"/>
              </a:lnSpc>
              <a:spcBef>
                <a:spcPts val="1800"/>
              </a:spcBef>
              <a:spcAft>
                <a:spcPts val="0"/>
              </a:spcAft>
              <a:buNone/>
            </a:pPr>
            <a:r>
              <a:rPr lang="en-US" sz="1700">
                <a:latin typeface="Lora"/>
                <a:ea typeface="Lora"/>
                <a:cs typeface="Lora"/>
                <a:sym typeface="Lora"/>
              </a:rPr>
              <a:t>Creating solutions to deal with these challenges faced by the users:</a:t>
            </a:r>
            <a:endParaRPr sz="17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1. Transforming learning into Amazing e-learning Experiences.</a:t>
            </a:r>
            <a:endParaRPr sz="14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2. Lack Of Learner Motivation And Engagement.</a:t>
            </a:r>
            <a:endParaRPr sz="14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3. Staying Up-To-Date With Modern Tech.</a:t>
            </a:r>
            <a:endParaRPr sz="14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4. Designing e-learning Courses For Different Generations.</a:t>
            </a:r>
            <a:endParaRPr sz="14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5. Measurable learning outcomes.</a:t>
            </a:r>
            <a:endParaRPr sz="1400">
              <a:latin typeface="Lora"/>
              <a:ea typeface="Lora"/>
              <a:cs typeface="Lora"/>
              <a:sym typeface="Lora"/>
            </a:endParaRPr>
          </a:p>
          <a:p>
            <a:pPr marL="228600" lvl="0" indent="0" algn="l" rtl="0">
              <a:lnSpc>
                <a:spcPct val="115000"/>
              </a:lnSpc>
              <a:spcBef>
                <a:spcPts val="1200"/>
              </a:spcBef>
              <a:spcAft>
                <a:spcPts val="0"/>
              </a:spcAft>
              <a:buNone/>
            </a:pPr>
            <a:r>
              <a:rPr lang="en-US" sz="1400">
                <a:latin typeface="Lora"/>
                <a:ea typeface="Lora"/>
                <a:cs typeface="Lora"/>
                <a:sym typeface="Lora"/>
              </a:rPr>
              <a:t>6. Adaptive learner models to accommodate different learner needs.</a:t>
            </a:r>
            <a:endParaRPr sz="1400">
              <a:latin typeface="Lora"/>
              <a:ea typeface="Lora"/>
              <a:cs typeface="Lora"/>
              <a:sym typeface="Lora"/>
            </a:endParaRPr>
          </a:p>
          <a:p>
            <a:pPr marL="0" lvl="0" indent="0" algn="l" rtl="0">
              <a:lnSpc>
                <a:spcPct val="110000"/>
              </a:lnSpc>
              <a:spcBef>
                <a:spcPts val="1200"/>
              </a:spcBef>
              <a:spcAft>
                <a:spcPts val="0"/>
              </a:spcAft>
              <a:buNone/>
            </a:pPr>
            <a:endParaRPr>
              <a:latin typeface="Arial" panose="020B0604020202020204"/>
              <a:ea typeface="Arial" panose="020B0604020202020204"/>
              <a:cs typeface="Arial" panose="020B0604020202020204"/>
              <a:sym typeface="Arial" panose="020B0604020202020204"/>
            </a:endParaRPr>
          </a:p>
        </p:txBody>
      </p:sp>
      <p:grpSp>
        <p:nvGrpSpPr>
          <p:cNvPr id="200" name="Google Shape;200;p14"/>
          <p:cNvGrpSpPr/>
          <p:nvPr/>
        </p:nvGrpSpPr>
        <p:grpSpPr>
          <a:xfrm>
            <a:off x="10428634" y="5987064"/>
            <a:ext cx="1054465" cy="469689"/>
            <a:chOff x="9841624" y="4115729"/>
            <a:chExt cx="602169" cy="268223"/>
          </a:xfrm>
        </p:grpSpPr>
        <p:sp>
          <p:nvSpPr>
            <p:cNvPr id="201" name="Google Shape;201;p14"/>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sp>
          <p:nvSpPr>
            <p:cNvPr id="202" name="Google Shape;202;p14"/>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sp>
          <p:nvSpPr>
            <p:cNvPr id="203" name="Google Shape;203;p14"/>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sp>
          <p:nvSpPr>
            <p:cNvPr id="204" name="Google Shape;204;p14"/>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sp>
          <p:nvSpPr>
            <p:cNvPr id="205" name="Google Shape;205;p14"/>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09" name="Shape 209"/>
        <p:cNvGrpSpPr/>
        <p:nvPr/>
      </p:nvGrpSpPr>
      <p:grpSpPr>
        <a:xfrm>
          <a:off x="0" y="0"/>
          <a:ext cx="0" cy="0"/>
          <a:chOff x="0" y="0"/>
          <a:chExt cx="0" cy="0"/>
        </a:xfrm>
      </p:grpSpPr>
      <p:sp>
        <p:nvSpPr>
          <p:cNvPr id="210" name="Google Shape;210;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11" name="Google Shape;211;p15"/>
          <p:cNvSpPr/>
          <p:nvPr/>
        </p:nvSpPr>
        <p:spPr>
          <a:xfrm>
            <a:off x="888395" y="1040837"/>
            <a:ext cx="4754948" cy="4754948"/>
          </a:xfrm>
          <a:prstGeom prst="ellipse">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12" name="Google Shape;212;p15"/>
          <p:cNvSpPr/>
          <p:nvPr/>
        </p:nvSpPr>
        <p:spPr>
          <a:xfrm>
            <a:off x="879411" y="1029607"/>
            <a:ext cx="4754948" cy="4754948"/>
          </a:xfrm>
          <a:prstGeom prst="ellipse">
            <a:avLst/>
          </a:pr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13" name="Google Shape;213;p15"/>
          <p:cNvSpPr/>
          <p:nvPr/>
        </p:nvSpPr>
        <p:spPr>
          <a:xfrm>
            <a:off x="739960" y="934855"/>
            <a:ext cx="4754948" cy="4754948"/>
          </a:xfrm>
          <a:prstGeom prst="ellipse">
            <a:avLst/>
          </a:prstGeom>
          <a:solidFill>
            <a:schemeClr val="lt1"/>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14" name="Google Shape;214;p15"/>
          <p:cNvSpPr txBox="1"/>
          <p:nvPr>
            <p:ph type="title"/>
          </p:nvPr>
        </p:nvSpPr>
        <p:spPr>
          <a:xfrm>
            <a:off x="1102368" y="1877492"/>
            <a:ext cx="4030132" cy="3215373"/>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Avenir"/>
              <a:buNone/>
            </a:pPr>
            <a:r>
              <a:rPr lang="en-US" b="1">
                <a:latin typeface="Times New Roman" panose="02020603050405020304"/>
                <a:ea typeface="Times New Roman" panose="02020603050405020304"/>
                <a:cs typeface="Times New Roman" panose="02020603050405020304"/>
                <a:sym typeface="Times New Roman" panose="02020603050405020304"/>
              </a:rPr>
              <a:t>Our Solution</a:t>
            </a:r>
            <a:endParaRPr b="1">
              <a:latin typeface="Times New Roman" panose="02020603050405020304"/>
              <a:ea typeface="Times New Roman" panose="02020603050405020304"/>
              <a:cs typeface="Times New Roman" panose="02020603050405020304"/>
              <a:sym typeface="Times New Roman" panose="02020603050405020304"/>
            </a:endParaRPr>
          </a:p>
        </p:txBody>
      </p:sp>
      <p:grpSp>
        <p:nvGrpSpPr>
          <p:cNvPr id="215" name="Google Shape;215;p15"/>
          <p:cNvGrpSpPr/>
          <p:nvPr/>
        </p:nvGrpSpPr>
        <p:grpSpPr>
          <a:xfrm>
            <a:off x="0" y="377893"/>
            <a:ext cx="1861854" cy="717514"/>
            <a:chOff x="0" y="377893"/>
            <a:chExt cx="1861854" cy="717514"/>
          </a:xfrm>
        </p:grpSpPr>
        <p:sp>
          <p:nvSpPr>
            <p:cNvPr id="216" name="Google Shape;216;p15"/>
            <p:cNvSpPr/>
            <p:nvPr/>
          </p:nvSpPr>
          <p:spPr>
            <a:xfrm>
              <a:off x="0" y="377893"/>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17" name="Google Shape;217;p15"/>
            <p:cNvSpPr/>
            <p:nvPr/>
          </p:nvSpPr>
          <p:spPr>
            <a:xfrm>
              <a:off x="0" y="817628"/>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218" name="Google Shape;218;p15"/>
          <p:cNvSpPr/>
          <p:nvPr/>
        </p:nvSpPr>
        <p:spPr>
          <a:xfrm>
            <a:off x="4588524" y="457812"/>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19" name="Google Shape;219;p15"/>
          <p:cNvSpPr/>
          <p:nvPr/>
        </p:nvSpPr>
        <p:spPr>
          <a:xfrm>
            <a:off x="4588524" y="457812"/>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20" name="Google Shape;220;p15"/>
          <p:cNvSpPr/>
          <p:nvPr/>
        </p:nvSpPr>
        <p:spPr>
          <a:xfrm>
            <a:off x="642976" y="4946663"/>
            <a:ext cx="319941" cy="319941"/>
          </a:xfrm>
          <a:prstGeom prst="ellipse">
            <a:avLst/>
          </a:pr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21" name="Google Shape;221;p15"/>
          <p:cNvSpPr/>
          <p:nvPr/>
        </p:nvSpPr>
        <p:spPr>
          <a:xfrm>
            <a:off x="642976" y="4946663"/>
            <a:ext cx="319941" cy="319941"/>
          </a:xfrm>
          <a:prstGeom prst="ellipse">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22" name="Google Shape;222;p15"/>
          <p:cNvSpPr txBox="1"/>
          <p:nvPr>
            <p:ph type="body" idx="1"/>
          </p:nvPr>
        </p:nvSpPr>
        <p:spPr>
          <a:xfrm>
            <a:off x="5945775" y="725000"/>
            <a:ext cx="5496900" cy="49155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0"/>
              </a:spcAft>
              <a:buNone/>
            </a:pPr>
            <a:endParaRPr sz="1600">
              <a:latin typeface="Lora"/>
              <a:ea typeface="Lora"/>
              <a:cs typeface="Lora"/>
              <a:sym typeface="Lora"/>
            </a:endParaRPr>
          </a:p>
          <a:p>
            <a:pPr marL="228600" lvl="0" indent="0" algn="l" rtl="0">
              <a:lnSpc>
                <a:spcPct val="110000"/>
              </a:lnSpc>
              <a:spcBef>
                <a:spcPts val="0"/>
              </a:spcBef>
              <a:spcAft>
                <a:spcPts val="0"/>
              </a:spcAft>
              <a:buNone/>
            </a:pPr>
            <a:r>
              <a:rPr lang="en-US" sz="1600">
                <a:latin typeface="Lora"/>
                <a:ea typeface="Lora"/>
                <a:cs typeface="Lora"/>
                <a:sym typeface="Lora"/>
              </a:rPr>
              <a:t>Our solution is to use Augmented Reality technology to transform the usual learning experience into an immersive and extremely exciting experience. </a:t>
            </a:r>
            <a:endParaRPr sz="1600">
              <a:latin typeface="Lora"/>
              <a:ea typeface="Lora"/>
              <a:cs typeface="Lora"/>
              <a:sym typeface="Lora"/>
            </a:endParaRPr>
          </a:p>
          <a:p>
            <a:pPr marL="228600" lvl="0" indent="0" algn="l" rtl="0">
              <a:lnSpc>
                <a:spcPct val="110000"/>
              </a:lnSpc>
              <a:spcBef>
                <a:spcPts val="0"/>
              </a:spcBef>
              <a:spcAft>
                <a:spcPts val="0"/>
              </a:spcAft>
              <a:buNone/>
            </a:pPr>
            <a:endParaRPr sz="1600">
              <a:latin typeface="Lora"/>
              <a:ea typeface="Lora"/>
              <a:cs typeface="Lora"/>
              <a:sym typeface="Lora"/>
            </a:endParaRPr>
          </a:p>
          <a:p>
            <a:pPr marL="228600" lvl="0" indent="0" algn="l" rtl="0">
              <a:lnSpc>
                <a:spcPct val="110000"/>
              </a:lnSpc>
              <a:spcBef>
                <a:spcPts val="0"/>
              </a:spcBef>
              <a:spcAft>
                <a:spcPts val="0"/>
              </a:spcAft>
              <a:buNone/>
            </a:pPr>
            <a:r>
              <a:rPr lang="en-US" sz="1600">
                <a:latin typeface="Lora"/>
                <a:ea typeface="Lora"/>
                <a:cs typeface="Lora"/>
                <a:sym typeface="Lora"/>
              </a:rPr>
              <a:t>We are targeting multiple age groups with different sections in the app. (from teaching about letters to small children to teaching teenagers about the Geography)</a:t>
            </a:r>
            <a:endParaRPr sz="1600">
              <a:latin typeface="Lora"/>
              <a:ea typeface="Lora"/>
              <a:cs typeface="Lora"/>
              <a:sym typeface="Lora"/>
            </a:endParaRPr>
          </a:p>
          <a:p>
            <a:pPr marL="228600" lvl="0" indent="0" algn="l" rtl="0">
              <a:lnSpc>
                <a:spcPct val="110000"/>
              </a:lnSpc>
              <a:spcBef>
                <a:spcPts val="0"/>
              </a:spcBef>
              <a:spcAft>
                <a:spcPts val="0"/>
              </a:spcAft>
              <a:buNone/>
            </a:pPr>
            <a:endParaRPr sz="1600">
              <a:latin typeface="Lora"/>
              <a:ea typeface="Lora"/>
              <a:cs typeface="Lora"/>
              <a:sym typeface="Lora"/>
            </a:endParaRPr>
          </a:p>
          <a:p>
            <a:pPr marL="228600" lvl="0" indent="0" algn="l" rtl="0">
              <a:lnSpc>
                <a:spcPct val="110000"/>
              </a:lnSpc>
              <a:spcBef>
                <a:spcPts val="0"/>
              </a:spcBef>
              <a:spcAft>
                <a:spcPts val="0"/>
              </a:spcAft>
              <a:buNone/>
            </a:pPr>
            <a:r>
              <a:rPr lang="en-US" sz="1600">
                <a:latin typeface="Lora"/>
                <a:ea typeface="Lora"/>
                <a:cs typeface="Lora"/>
                <a:sym typeface="Lora"/>
              </a:rPr>
              <a:t>Learning via AR is highly interactive and the chance of the learner getting bored is massively reduced when compared to classical teaching methods.</a:t>
            </a:r>
            <a:endParaRPr sz="1600">
              <a:latin typeface="Lora"/>
              <a:ea typeface="Lora"/>
              <a:cs typeface="Lora"/>
              <a:sym typeface="Lora"/>
            </a:endParaRPr>
          </a:p>
          <a:p>
            <a:pPr marL="228600" lvl="0" indent="0" algn="l" rtl="0">
              <a:lnSpc>
                <a:spcPct val="110000"/>
              </a:lnSpc>
              <a:spcBef>
                <a:spcPts val="0"/>
              </a:spcBef>
              <a:spcAft>
                <a:spcPts val="0"/>
              </a:spcAft>
              <a:buNone/>
            </a:pPr>
            <a:endParaRPr sz="1600">
              <a:latin typeface="Lora"/>
              <a:ea typeface="Lora"/>
              <a:cs typeface="Lora"/>
              <a:sym typeface="Lora"/>
            </a:endParaRPr>
          </a:p>
          <a:p>
            <a:pPr marL="228600" lvl="0" indent="0" algn="l" rtl="0">
              <a:lnSpc>
                <a:spcPct val="110000"/>
              </a:lnSpc>
              <a:spcBef>
                <a:spcPts val="0"/>
              </a:spcBef>
              <a:spcAft>
                <a:spcPts val="0"/>
              </a:spcAft>
              <a:buNone/>
            </a:pPr>
            <a:r>
              <a:rPr lang="en-US" sz="1600" i="1">
                <a:latin typeface="Lora"/>
                <a:ea typeface="Lora"/>
                <a:cs typeface="Lora"/>
                <a:sym typeface="Lora"/>
              </a:rPr>
              <a:t>We believe that learning should be a fun journey and not something students dread.</a:t>
            </a:r>
            <a:endParaRPr sz="1600" i="1">
              <a:latin typeface="Lora"/>
              <a:ea typeface="Lora"/>
              <a:cs typeface="Lora"/>
              <a:sym typeface="Lora"/>
            </a:endParaRPr>
          </a:p>
          <a:p>
            <a:pPr marL="228600" lvl="0" indent="0" algn="l" rtl="0">
              <a:lnSpc>
                <a:spcPct val="110000"/>
              </a:lnSpc>
              <a:spcBef>
                <a:spcPts val="0"/>
              </a:spcBef>
              <a:spcAft>
                <a:spcPts val="0"/>
              </a:spcAft>
              <a:buNone/>
            </a:pPr>
            <a:endParaRPr sz="1700"/>
          </a:p>
        </p:txBody>
      </p:sp>
      <p:grpSp>
        <p:nvGrpSpPr>
          <p:cNvPr id="223" name="Google Shape;223;p15"/>
          <p:cNvGrpSpPr/>
          <p:nvPr/>
        </p:nvGrpSpPr>
        <p:grpSpPr>
          <a:xfrm>
            <a:off x="10581034" y="5750136"/>
            <a:ext cx="1054465" cy="469689"/>
            <a:chOff x="9841624" y="4115729"/>
            <a:chExt cx="602169" cy="268223"/>
          </a:xfrm>
        </p:grpSpPr>
        <p:sp>
          <p:nvSpPr>
            <p:cNvPr id="224" name="Google Shape;224;p15"/>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5" name="Google Shape;225;p15"/>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6" name="Google Shape;226;p15"/>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7" name="Google Shape;227;p15"/>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28" name="Google Shape;228;p15"/>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232" name="Shape 232"/>
        <p:cNvGrpSpPr/>
        <p:nvPr/>
      </p:nvGrpSpPr>
      <p:grpSpPr>
        <a:xfrm>
          <a:off x="0" y="0"/>
          <a:ext cx="0" cy="0"/>
          <a:chOff x="0" y="0"/>
          <a:chExt cx="0" cy="0"/>
        </a:xfrm>
      </p:grpSpPr>
      <p:sp>
        <p:nvSpPr>
          <p:cNvPr id="233" name="Google Shape;233;p16"/>
          <p:cNvSpPr txBox="1"/>
          <p:nvPr>
            <p:ph type="title"/>
          </p:nvPr>
        </p:nvSpPr>
        <p:spPr>
          <a:xfrm>
            <a:off x="1390650" y="250825"/>
            <a:ext cx="105156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Avenir"/>
              <a:buNone/>
            </a:pPr>
            <a:r>
              <a:rPr lang="en-US" sz="4800">
                <a:latin typeface="Arial" panose="020B0604020202020204"/>
                <a:ea typeface="Arial" panose="020B0604020202020204"/>
                <a:cs typeface="Arial" panose="020B0604020202020204"/>
                <a:sym typeface="Arial" panose="020B0604020202020204"/>
              </a:rPr>
              <a:t>Technologies used</a:t>
            </a:r>
            <a:endParaRPr sz="4800">
              <a:latin typeface="Arial" panose="020B0604020202020204"/>
              <a:ea typeface="Arial" panose="020B0604020202020204"/>
              <a:cs typeface="Arial" panose="020B0604020202020204"/>
              <a:sym typeface="Arial" panose="020B0604020202020204"/>
            </a:endParaRPr>
          </a:p>
        </p:txBody>
      </p:sp>
      <p:sp>
        <p:nvSpPr>
          <p:cNvPr id="234" name="Google Shape;234;p16"/>
          <p:cNvSpPr txBox="1"/>
          <p:nvPr/>
        </p:nvSpPr>
        <p:spPr>
          <a:xfrm>
            <a:off x="1788225" y="1989789"/>
            <a:ext cx="6565200" cy="2091600"/>
          </a:xfrm>
          <a:prstGeom prst="rect">
            <a:avLst/>
          </a:prstGeom>
          <a:noFill/>
          <a:ln>
            <a:noFill/>
          </a:ln>
        </p:spPr>
        <p:txBody>
          <a:bodyPr spcFirstLastPara="1" wrap="square" lIns="91425" tIns="45700" rIns="91425" bIns="45700" anchor="t" anchorCtr="0">
            <a:noAutofit/>
          </a:bodyPr>
          <a:lstStyle/>
          <a:p>
            <a:pPr marL="457200" marR="0" lvl="0" indent="-393700" algn="l" rtl="0">
              <a:spcBef>
                <a:spcPts val="0"/>
              </a:spcBef>
              <a:spcAft>
                <a:spcPts val="0"/>
              </a:spcAft>
              <a:buClr>
                <a:schemeClr val="dk1"/>
              </a:buClr>
              <a:buSzPts val="2600"/>
              <a:buFont typeface="Lora Regular"/>
              <a:buAutoNum type="arabicParenR"/>
            </a:pPr>
            <a:r>
              <a:rPr lang="en-US" sz="2600">
                <a:solidFill>
                  <a:schemeClr val="dk1"/>
                </a:solidFill>
                <a:latin typeface="Lora Regular"/>
                <a:ea typeface="Lora Regular"/>
                <a:cs typeface="Lora Regular"/>
                <a:sym typeface="Lora Regular"/>
              </a:rPr>
              <a:t>Unity</a:t>
            </a:r>
            <a:endParaRPr sz="2600">
              <a:solidFill>
                <a:schemeClr val="dk1"/>
              </a:solidFill>
              <a:latin typeface="Lora Regular"/>
              <a:ea typeface="Lora Regular"/>
              <a:cs typeface="Lora Regular"/>
              <a:sym typeface="Lora Regular"/>
            </a:endParaRPr>
          </a:p>
          <a:p>
            <a:pPr marL="457200" marR="0" lvl="0" indent="-393700" algn="l" rtl="0">
              <a:spcBef>
                <a:spcPts val="0"/>
              </a:spcBef>
              <a:spcAft>
                <a:spcPts val="0"/>
              </a:spcAft>
              <a:buClr>
                <a:schemeClr val="dk1"/>
              </a:buClr>
              <a:buSzPts val="2600"/>
              <a:buFont typeface="Lora Regular"/>
              <a:buAutoNum type="arabicParenR"/>
            </a:pPr>
            <a:r>
              <a:rPr lang="en-US" sz="2600">
                <a:solidFill>
                  <a:schemeClr val="dk1"/>
                </a:solidFill>
                <a:latin typeface="Lora Regular"/>
                <a:ea typeface="Lora Regular"/>
                <a:cs typeface="Lora Regular"/>
                <a:sym typeface="Lora Regular"/>
              </a:rPr>
              <a:t>Blender</a:t>
            </a:r>
            <a:endParaRPr sz="2600">
              <a:solidFill>
                <a:schemeClr val="dk1"/>
              </a:solidFill>
              <a:latin typeface="Lora Regular"/>
              <a:ea typeface="Lora Regular"/>
              <a:cs typeface="Lora Regular"/>
              <a:sym typeface="Lora Regular"/>
            </a:endParaRPr>
          </a:p>
          <a:p>
            <a:pPr marL="457200" marR="0" lvl="0" indent="-393700" algn="l" rtl="0">
              <a:spcBef>
                <a:spcPts val="0"/>
              </a:spcBef>
              <a:spcAft>
                <a:spcPts val="0"/>
              </a:spcAft>
              <a:buClr>
                <a:schemeClr val="dk1"/>
              </a:buClr>
              <a:buSzPts val="2600"/>
              <a:buFont typeface="Lora Regular"/>
              <a:buAutoNum type="arabicParenR"/>
            </a:pPr>
            <a:r>
              <a:rPr lang="en-US" sz="2600">
                <a:solidFill>
                  <a:schemeClr val="dk1"/>
                </a:solidFill>
                <a:latin typeface="Lora Regular"/>
                <a:ea typeface="Lora Regular"/>
                <a:cs typeface="Lora Regular"/>
                <a:sym typeface="Lora Regular"/>
              </a:rPr>
              <a:t>ARFoundation</a:t>
            </a:r>
            <a:endParaRPr sz="2600">
              <a:solidFill>
                <a:schemeClr val="dk1"/>
              </a:solidFill>
              <a:latin typeface="Lora Regular"/>
              <a:ea typeface="Lora Regular"/>
              <a:cs typeface="Lora Regular"/>
              <a:sym typeface="Lora Regular"/>
            </a:endParaRPr>
          </a:p>
          <a:p>
            <a:pPr marL="457200" marR="0" lvl="0" indent="-393700" algn="l" rtl="0">
              <a:spcBef>
                <a:spcPts val="0"/>
              </a:spcBef>
              <a:spcAft>
                <a:spcPts val="0"/>
              </a:spcAft>
              <a:buClr>
                <a:schemeClr val="dk1"/>
              </a:buClr>
              <a:buSzPts val="2600"/>
              <a:buFont typeface="Lora Regular"/>
              <a:buAutoNum type="arabicParenR"/>
            </a:pPr>
            <a:r>
              <a:rPr lang="en-US" sz="2600">
                <a:solidFill>
                  <a:schemeClr val="dk1"/>
                </a:solidFill>
                <a:latin typeface="Lora Regular"/>
                <a:ea typeface="Lora Regular"/>
                <a:cs typeface="Lora Regular"/>
                <a:sym typeface="Lora Regular"/>
              </a:rPr>
              <a:t>Figma</a:t>
            </a:r>
            <a:endParaRPr sz="2600">
              <a:solidFill>
                <a:schemeClr val="dk1"/>
              </a:solidFill>
              <a:latin typeface="Lora Regular"/>
              <a:ea typeface="Lora Regular"/>
              <a:cs typeface="Lora Regular"/>
              <a:sym typeface="Lora Regular"/>
            </a:endParaRPr>
          </a:p>
          <a:p>
            <a:pPr marL="342900" marR="0" lvl="0" indent="-177800" algn="l" rtl="0">
              <a:spcBef>
                <a:spcPts val="0"/>
              </a:spcBef>
              <a:spcAft>
                <a:spcPts val="0"/>
              </a:spcAft>
              <a:buClr>
                <a:schemeClr val="dk1"/>
              </a:buClr>
              <a:buSzPts val="2600"/>
              <a:buFont typeface="Arial" panose="020B0604020202020204"/>
              <a:buNone/>
            </a:pPr>
            <a:endParaRPr sz="2600">
              <a:solidFill>
                <a:schemeClr val="dk1"/>
              </a:solidFill>
              <a:latin typeface="Avenir"/>
              <a:ea typeface="Avenir"/>
              <a:cs typeface="Avenir"/>
              <a:sym typeface="Avenir"/>
            </a:endParaRPr>
          </a:p>
        </p:txBody>
      </p:sp>
      <p:pic>
        <p:nvPicPr>
          <p:cNvPr id="235" name="Google Shape;235;p16" descr="Logo, company name&#10;&#10;Description automatically generated"/>
          <p:cNvPicPr preferRelativeResize="0"/>
          <p:nvPr/>
        </p:nvPicPr>
        <p:blipFill rotWithShape="1">
          <a:blip r:embed="rId1"/>
          <a:srcRect/>
          <a:stretch>
            <a:fillRect/>
          </a:stretch>
        </p:blipFill>
        <p:spPr>
          <a:xfrm>
            <a:off x="5785235" y="4344975"/>
            <a:ext cx="2860242" cy="1787651"/>
          </a:xfrm>
          <a:prstGeom prst="rect">
            <a:avLst/>
          </a:prstGeom>
          <a:noFill/>
          <a:ln>
            <a:noFill/>
          </a:ln>
        </p:spPr>
      </p:pic>
      <p:pic>
        <p:nvPicPr>
          <p:cNvPr id="236" name="Google Shape;236;p16"/>
          <p:cNvPicPr preferRelativeResize="0"/>
          <p:nvPr/>
        </p:nvPicPr>
        <p:blipFill>
          <a:blip r:embed="rId2"/>
          <a:stretch>
            <a:fillRect/>
          </a:stretch>
        </p:blipFill>
        <p:spPr>
          <a:xfrm>
            <a:off x="2572925" y="4344975"/>
            <a:ext cx="3148425" cy="1673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40" name="Shape 240"/>
        <p:cNvGrpSpPr/>
        <p:nvPr/>
      </p:nvGrpSpPr>
      <p:grpSpPr>
        <a:xfrm>
          <a:off x="0" y="0"/>
          <a:ext cx="0" cy="0"/>
          <a:chOff x="0" y="0"/>
          <a:chExt cx="0" cy="0"/>
        </a:xfrm>
      </p:grpSpPr>
      <p:sp>
        <p:nvSpPr>
          <p:cNvPr id="241" name="Google Shape;241;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242" name="Google Shape;242;p17"/>
          <p:cNvGrpSpPr/>
          <p:nvPr/>
        </p:nvGrpSpPr>
        <p:grpSpPr>
          <a:xfrm>
            <a:off x="0" y="377893"/>
            <a:ext cx="1861854" cy="717514"/>
            <a:chOff x="0" y="377893"/>
            <a:chExt cx="1861854" cy="717514"/>
          </a:xfrm>
        </p:grpSpPr>
        <p:sp>
          <p:nvSpPr>
            <p:cNvPr id="243" name="Google Shape;243;p17"/>
            <p:cNvSpPr/>
            <p:nvPr/>
          </p:nvSpPr>
          <p:spPr>
            <a:xfrm>
              <a:off x="0" y="377893"/>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44" name="Google Shape;244;p17"/>
            <p:cNvSpPr/>
            <p:nvPr/>
          </p:nvSpPr>
          <p:spPr>
            <a:xfrm>
              <a:off x="0" y="817628"/>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245" name="Google Shape;245;p17"/>
          <p:cNvSpPr/>
          <p:nvPr/>
        </p:nvSpPr>
        <p:spPr>
          <a:xfrm>
            <a:off x="841542" y="1264801"/>
            <a:ext cx="4892216" cy="4511751"/>
          </a:xfrm>
          <a:prstGeom prst="rect">
            <a:avLst/>
          </a:pr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46" name="Google Shape;246;p17"/>
          <p:cNvSpPr/>
          <p:nvPr/>
        </p:nvSpPr>
        <p:spPr>
          <a:xfrm>
            <a:off x="841542" y="1264801"/>
            <a:ext cx="4892216" cy="4511751"/>
          </a:xfrm>
          <a:prstGeom prst="rect">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47" name="Google Shape;247;p17"/>
          <p:cNvSpPr/>
          <p:nvPr/>
        </p:nvSpPr>
        <p:spPr>
          <a:xfrm>
            <a:off x="739959" y="1173124"/>
            <a:ext cx="4892216" cy="4511751"/>
          </a:xfrm>
          <a:prstGeom prst="rect">
            <a:avLst/>
          </a:prstGeom>
          <a:solidFill>
            <a:schemeClr val="lt1"/>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48" name="Google Shape;248;p17"/>
          <p:cNvSpPr txBox="1"/>
          <p:nvPr>
            <p:ph type="title"/>
          </p:nvPr>
        </p:nvSpPr>
        <p:spPr>
          <a:xfrm>
            <a:off x="1102367" y="1264801"/>
            <a:ext cx="4114571" cy="429638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Avenir"/>
              <a:buNone/>
            </a:pPr>
            <a:r>
              <a:rPr lang="en-US" b="1">
                <a:latin typeface="Times New Roman" panose="02020603050405020304"/>
                <a:ea typeface="Times New Roman" panose="02020603050405020304"/>
                <a:cs typeface="Times New Roman" panose="02020603050405020304"/>
                <a:sym typeface="Times New Roman" panose="02020603050405020304"/>
              </a:rPr>
              <a:t>Our App's USPs</a:t>
            </a:r>
            <a:endParaRPr b="1">
              <a:latin typeface="Times New Roman" panose="02020603050405020304"/>
              <a:ea typeface="Times New Roman" panose="02020603050405020304"/>
              <a:cs typeface="Times New Roman" panose="02020603050405020304"/>
              <a:sym typeface="Times New Roman" panose="02020603050405020304"/>
            </a:endParaRPr>
          </a:p>
        </p:txBody>
      </p:sp>
      <p:sp>
        <p:nvSpPr>
          <p:cNvPr id="249" name="Google Shape;249;p17"/>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0" name="Google Shape;250;p17"/>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1" name="Google Shape;251;p17"/>
          <p:cNvSpPr/>
          <p:nvPr/>
        </p:nvSpPr>
        <p:spPr>
          <a:xfrm>
            <a:off x="579988" y="4604761"/>
            <a:ext cx="319941" cy="319941"/>
          </a:xfrm>
          <a:prstGeom prst="ellipse">
            <a:avLst/>
          </a:pr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2" name="Google Shape;252;p17"/>
          <p:cNvSpPr/>
          <p:nvPr/>
        </p:nvSpPr>
        <p:spPr>
          <a:xfrm>
            <a:off x="579988" y="4604761"/>
            <a:ext cx="319941" cy="319941"/>
          </a:xfrm>
          <a:prstGeom prst="ellipse">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53" name="Google Shape;253;p17"/>
          <p:cNvSpPr txBox="1"/>
          <p:nvPr>
            <p:ph type="body" idx="1"/>
          </p:nvPr>
        </p:nvSpPr>
        <p:spPr>
          <a:xfrm>
            <a:off x="6073700" y="919675"/>
            <a:ext cx="5690700" cy="52020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000"/>
              </a:spcBef>
              <a:spcAft>
                <a:spcPts val="0"/>
              </a:spcAft>
              <a:buNone/>
            </a:pPr>
            <a:endParaRPr sz="1700"/>
          </a:p>
          <a:p>
            <a:pPr marL="0" lvl="0" indent="0" algn="l" rtl="0">
              <a:lnSpc>
                <a:spcPct val="100000"/>
              </a:lnSpc>
              <a:spcBef>
                <a:spcPts val="1000"/>
              </a:spcBef>
              <a:spcAft>
                <a:spcPts val="0"/>
              </a:spcAft>
              <a:buNone/>
            </a:pPr>
            <a:endParaRPr sz="1700">
              <a:latin typeface="Lora"/>
              <a:ea typeface="Lora"/>
              <a:cs typeface="Lora"/>
              <a:sym typeface="Lora"/>
            </a:endParaRPr>
          </a:p>
          <a:p>
            <a:pPr marL="228600" lvl="0" indent="-158750" algn="l" rtl="0">
              <a:lnSpc>
                <a:spcPct val="100000"/>
              </a:lnSpc>
              <a:spcBef>
                <a:spcPts val="1000"/>
              </a:spcBef>
              <a:spcAft>
                <a:spcPts val="0"/>
              </a:spcAft>
              <a:buSzPts val="1700"/>
              <a:buFont typeface="Lora"/>
              <a:buChar char="•"/>
            </a:pPr>
            <a:r>
              <a:rPr lang="en-US" sz="1700">
                <a:latin typeface="Lora"/>
                <a:ea typeface="Lora"/>
                <a:cs typeface="Lora"/>
                <a:sym typeface="Lora"/>
              </a:rPr>
              <a:t>The app uses the dynamic and modern </a:t>
            </a:r>
            <a:r>
              <a:rPr lang="en-US" sz="1800" b="1">
                <a:latin typeface="Lora"/>
                <a:ea typeface="Lora"/>
                <a:cs typeface="Lora"/>
                <a:sym typeface="Lora"/>
              </a:rPr>
              <a:t>AR technology.</a:t>
            </a:r>
            <a:endParaRPr sz="1800" b="1">
              <a:latin typeface="Lora"/>
              <a:ea typeface="Lora"/>
              <a:cs typeface="Lora"/>
              <a:sym typeface="Lora"/>
            </a:endParaRPr>
          </a:p>
          <a:p>
            <a:pPr marL="228600" lvl="0" indent="0" algn="l" rtl="0">
              <a:lnSpc>
                <a:spcPct val="100000"/>
              </a:lnSpc>
              <a:spcBef>
                <a:spcPts val="1000"/>
              </a:spcBef>
              <a:spcAft>
                <a:spcPts val="0"/>
              </a:spcAft>
              <a:buNone/>
            </a:pPr>
            <a:endParaRPr sz="1700">
              <a:latin typeface="Lora"/>
              <a:ea typeface="Lora"/>
              <a:cs typeface="Lora"/>
              <a:sym typeface="Lora"/>
            </a:endParaRPr>
          </a:p>
          <a:p>
            <a:pPr marL="228600" lvl="0" indent="-158750" algn="l" rtl="0">
              <a:lnSpc>
                <a:spcPct val="100000"/>
              </a:lnSpc>
              <a:spcBef>
                <a:spcPts val="1000"/>
              </a:spcBef>
              <a:spcAft>
                <a:spcPts val="0"/>
              </a:spcAft>
              <a:buSzPts val="1700"/>
              <a:buFont typeface="Lora"/>
              <a:buChar char="•"/>
            </a:pPr>
            <a:r>
              <a:rPr lang="en-US" sz="1700">
                <a:latin typeface="Lora"/>
                <a:ea typeface="Lora"/>
                <a:cs typeface="Lora"/>
                <a:sym typeface="Lora"/>
              </a:rPr>
              <a:t>The app provides the signature immersive and interactive experience that comes with AR.</a:t>
            </a:r>
            <a:endParaRPr sz="1700">
              <a:latin typeface="Lora"/>
              <a:ea typeface="Lora"/>
              <a:cs typeface="Lora"/>
              <a:sym typeface="Lora"/>
            </a:endParaRPr>
          </a:p>
          <a:p>
            <a:pPr marL="228600" lvl="0" indent="0" algn="l" rtl="0">
              <a:lnSpc>
                <a:spcPct val="100000"/>
              </a:lnSpc>
              <a:spcBef>
                <a:spcPts val="1000"/>
              </a:spcBef>
              <a:spcAft>
                <a:spcPts val="0"/>
              </a:spcAft>
              <a:buNone/>
            </a:pPr>
            <a:endParaRPr sz="1700">
              <a:latin typeface="Lora"/>
              <a:ea typeface="Lora"/>
              <a:cs typeface="Lora"/>
              <a:sym typeface="Lora"/>
            </a:endParaRPr>
          </a:p>
          <a:p>
            <a:pPr marL="228600" lvl="0" indent="-158750" algn="l" rtl="0">
              <a:lnSpc>
                <a:spcPct val="100000"/>
              </a:lnSpc>
              <a:spcBef>
                <a:spcPts val="1000"/>
              </a:spcBef>
              <a:spcAft>
                <a:spcPts val="0"/>
              </a:spcAft>
              <a:buSzPts val="1700"/>
              <a:buFont typeface="Lora"/>
              <a:buChar char="•"/>
            </a:pPr>
            <a:r>
              <a:rPr lang="en-US" sz="1700">
                <a:latin typeface="Lora"/>
                <a:ea typeface="Lora"/>
                <a:cs typeface="Lora"/>
                <a:sym typeface="Lora"/>
              </a:rPr>
              <a:t>There’s something to learn for every age group.</a:t>
            </a:r>
            <a:endParaRPr sz="1700">
              <a:latin typeface="Lora"/>
              <a:ea typeface="Lora"/>
              <a:cs typeface="Lora"/>
              <a:sym typeface="Lora"/>
            </a:endParaRPr>
          </a:p>
          <a:p>
            <a:pPr marL="228600" lvl="0" indent="0" algn="l" rtl="0">
              <a:lnSpc>
                <a:spcPct val="100000"/>
              </a:lnSpc>
              <a:spcBef>
                <a:spcPts val="1000"/>
              </a:spcBef>
              <a:spcAft>
                <a:spcPts val="0"/>
              </a:spcAft>
              <a:buNone/>
            </a:pPr>
            <a:endParaRPr sz="1700">
              <a:latin typeface="Lora"/>
              <a:ea typeface="Lora"/>
              <a:cs typeface="Lora"/>
              <a:sym typeface="Lora"/>
            </a:endParaRPr>
          </a:p>
          <a:p>
            <a:pPr marL="228600" lvl="0" indent="-158750" algn="l" rtl="0">
              <a:lnSpc>
                <a:spcPct val="100000"/>
              </a:lnSpc>
              <a:spcBef>
                <a:spcPts val="1000"/>
              </a:spcBef>
              <a:spcAft>
                <a:spcPts val="0"/>
              </a:spcAft>
              <a:buSzPts val="1700"/>
              <a:buFont typeface="Lora"/>
              <a:buChar char="•"/>
            </a:pPr>
            <a:r>
              <a:rPr lang="en-US" sz="1700">
                <a:latin typeface="Lora"/>
                <a:ea typeface="Lora"/>
                <a:cs typeface="Lora"/>
                <a:sym typeface="Lora"/>
              </a:rPr>
              <a:t>The app is </a:t>
            </a:r>
            <a:r>
              <a:rPr lang="en-US" sz="1700" b="1">
                <a:latin typeface="Lora"/>
                <a:ea typeface="Lora"/>
                <a:cs typeface="Lora"/>
                <a:sym typeface="Lora"/>
              </a:rPr>
              <a:t>extremely scalable</a:t>
            </a:r>
            <a:r>
              <a:rPr lang="en-US" sz="1700">
                <a:latin typeface="Lora"/>
                <a:ea typeface="Lora"/>
                <a:cs typeface="Lora"/>
                <a:sym typeface="Lora"/>
              </a:rPr>
              <a:t> to accomodate more subjects and topics in the future.</a:t>
            </a:r>
            <a:endParaRPr sz="1700">
              <a:latin typeface="Lora"/>
              <a:ea typeface="Lora"/>
              <a:cs typeface="Lora"/>
              <a:sym typeface="Lora"/>
            </a:endParaRPr>
          </a:p>
          <a:p>
            <a:pPr marL="0" lvl="0" indent="0" algn="l" rtl="0">
              <a:lnSpc>
                <a:spcPct val="100000"/>
              </a:lnSpc>
              <a:spcBef>
                <a:spcPts val="1000"/>
              </a:spcBef>
              <a:spcAft>
                <a:spcPts val="0"/>
              </a:spcAft>
              <a:buNone/>
            </a:pPr>
            <a:endParaRPr sz="1700"/>
          </a:p>
          <a:p>
            <a:pPr marL="228600" lvl="0" indent="-50800" algn="l" rtl="0">
              <a:lnSpc>
                <a:spcPct val="100000"/>
              </a:lnSpc>
              <a:spcBef>
                <a:spcPts val="1000"/>
              </a:spcBef>
              <a:spcAft>
                <a:spcPts val="0"/>
              </a:spcAft>
              <a:buClr>
                <a:schemeClr val="dk1"/>
              </a:buClr>
              <a:buSzPts val="2800"/>
              <a:buNone/>
            </a:pPr>
            <a:endParaRPr sz="1700"/>
          </a:p>
        </p:txBody>
      </p:sp>
      <p:grpSp>
        <p:nvGrpSpPr>
          <p:cNvPr id="254" name="Google Shape;254;p17"/>
          <p:cNvGrpSpPr/>
          <p:nvPr/>
        </p:nvGrpSpPr>
        <p:grpSpPr>
          <a:xfrm>
            <a:off x="10428634" y="5987064"/>
            <a:ext cx="1054465" cy="469689"/>
            <a:chOff x="9841624" y="4115729"/>
            <a:chExt cx="602169" cy="268223"/>
          </a:xfrm>
        </p:grpSpPr>
        <p:sp>
          <p:nvSpPr>
            <p:cNvPr id="255" name="Google Shape;255;p17"/>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6" name="Google Shape;256;p17"/>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7" name="Google Shape;257;p17"/>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8" name="Google Shape;258;p17"/>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59" name="Google Shape;259;p17"/>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63" name="Shape 263"/>
        <p:cNvGrpSpPr/>
        <p:nvPr/>
      </p:nvGrpSpPr>
      <p:grpSpPr>
        <a:xfrm>
          <a:off x="0" y="0"/>
          <a:ext cx="0" cy="0"/>
          <a:chOff x="0" y="0"/>
          <a:chExt cx="0" cy="0"/>
        </a:xfrm>
      </p:grpSpPr>
      <p:sp>
        <p:nvSpPr>
          <p:cNvPr id="264" name="Google Shape;264;p1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grpSp>
        <p:nvGrpSpPr>
          <p:cNvPr id="265" name="Google Shape;265;p18"/>
          <p:cNvGrpSpPr/>
          <p:nvPr/>
        </p:nvGrpSpPr>
        <p:grpSpPr>
          <a:xfrm>
            <a:off x="0" y="377893"/>
            <a:ext cx="1861854" cy="717514"/>
            <a:chOff x="0" y="377893"/>
            <a:chExt cx="1861854" cy="717514"/>
          </a:xfrm>
        </p:grpSpPr>
        <p:sp>
          <p:nvSpPr>
            <p:cNvPr id="266" name="Google Shape;266;p18"/>
            <p:cNvSpPr/>
            <p:nvPr/>
          </p:nvSpPr>
          <p:spPr>
            <a:xfrm>
              <a:off x="0" y="377893"/>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67" name="Google Shape;267;p18"/>
            <p:cNvSpPr/>
            <p:nvPr/>
          </p:nvSpPr>
          <p:spPr>
            <a:xfrm>
              <a:off x="0" y="817628"/>
              <a:ext cx="1861854" cy="277779"/>
            </a:xfrm>
            <a:custGeom>
              <a:avLst/>
              <a:gdLst/>
              <a:ahLst/>
              <a:cxnLst/>
              <a:rect l="l" t="t" r="r" b="b"/>
              <a:pathLst>
                <a:path w="1861854" h="277779" extrusionOk="0">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
        <p:nvSpPr>
          <p:cNvPr id="268" name="Google Shape;268;p18"/>
          <p:cNvSpPr/>
          <p:nvPr/>
        </p:nvSpPr>
        <p:spPr>
          <a:xfrm>
            <a:off x="841542" y="1264801"/>
            <a:ext cx="4892216" cy="4511751"/>
          </a:xfrm>
          <a:prstGeom prst="rect">
            <a:avLst/>
          </a:prstGeom>
          <a:solidFill>
            <a:srgbClr val="FFFFFF"/>
          </a:solidFill>
          <a:ln w="28575" cap="flat" cmpd="sng">
            <a:solidFill>
              <a:srgbClr val="FFFFF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69" name="Google Shape;269;p18"/>
          <p:cNvSpPr/>
          <p:nvPr/>
        </p:nvSpPr>
        <p:spPr>
          <a:xfrm>
            <a:off x="841542" y="1264801"/>
            <a:ext cx="4892216" cy="4511751"/>
          </a:xfrm>
          <a:prstGeom prst="rect">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0" name="Google Shape;270;p18"/>
          <p:cNvSpPr/>
          <p:nvPr/>
        </p:nvSpPr>
        <p:spPr>
          <a:xfrm>
            <a:off x="739959" y="1173124"/>
            <a:ext cx="4892216" cy="4511751"/>
          </a:xfrm>
          <a:prstGeom prst="rect">
            <a:avLst/>
          </a:prstGeom>
          <a:solidFill>
            <a:schemeClr val="lt1"/>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1" name="Google Shape;271;p18"/>
          <p:cNvSpPr txBox="1"/>
          <p:nvPr>
            <p:ph type="title"/>
          </p:nvPr>
        </p:nvSpPr>
        <p:spPr>
          <a:xfrm>
            <a:off x="1102367" y="1264801"/>
            <a:ext cx="4114571" cy="4296387"/>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Avenir"/>
              <a:buNone/>
            </a:pPr>
            <a:r>
              <a:rPr lang="en-US" b="1">
                <a:latin typeface="Times New Roman" panose="02020603050405020304"/>
                <a:ea typeface="Times New Roman" panose="02020603050405020304"/>
                <a:cs typeface="Times New Roman" panose="02020603050405020304"/>
                <a:sym typeface="Times New Roman" panose="02020603050405020304"/>
              </a:rPr>
              <a:t>Present day scope</a:t>
            </a:r>
            <a:endParaRPr b="1">
              <a:latin typeface="Times New Roman" panose="02020603050405020304"/>
              <a:ea typeface="Times New Roman" panose="02020603050405020304"/>
              <a:cs typeface="Times New Roman" panose="02020603050405020304"/>
              <a:sym typeface="Times New Roman" panose="02020603050405020304"/>
            </a:endParaRPr>
          </a:p>
        </p:txBody>
      </p:sp>
      <p:sp>
        <p:nvSpPr>
          <p:cNvPr id="272" name="Google Shape;272;p18"/>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3" name="Google Shape;273;p18"/>
          <p:cNvSpPr/>
          <p:nvPr/>
        </p:nvSpPr>
        <p:spPr>
          <a:xfrm>
            <a:off x="4302373" y="798490"/>
            <a:ext cx="914565" cy="914565"/>
          </a:xfrm>
          <a:custGeom>
            <a:avLst/>
            <a:gdLst/>
            <a:ahLst/>
            <a:cxnLst/>
            <a:rect l="l" t="t" r="r" b="b"/>
            <a:pathLst>
              <a:path w="807148" h="807148" extrusionOk="0">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4" name="Google Shape;274;p18"/>
          <p:cNvSpPr/>
          <p:nvPr/>
        </p:nvSpPr>
        <p:spPr>
          <a:xfrm>
            <a:off x="579988" y="4604761"/>
            <a:ext cx="319941" cy="319941"/>
          </a:xfrm>
          <a:prstGeom prst="ellipse">
            <a:avLst/>
          </a:prstGeom>
          <a:solidFill>
            <a:srgbClr val="FFFFFF"/>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5" name="Google Shape;275;p18"/>
          <p:cNvSpPr/>
          <p:nvPr/>
        </p:nvSpPr>
        <p:spPr>
          <a:xfrm>
            <a:off x="579988" y="4604761"/>
            <a:ext cx="319941" cy="319941"/>
          </a:xfrm>
          <a:prstGeom prst="ellipse">
            <a:avLst/>
          </a:prstGeom>
          <a:solidFill>
            <a:schemeClr val="accent3">
              <a:alpha val="20000"/>
            </a:scheme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venir"/>
              <a:ea typeface="Avenir"/>
              <a:cs typeface="Avenir"/>
              <a:sym typeface="Avenir"/>
            </a:endParaRPr>
          </a:p>
        </p:txBody>
      </p:sp>
      <p:sp>
        <p:nvSpPr>
          <p:cNvPr id="276" name="Google Shape;276;p18"/>
          <p:cNvSpPr txBox="1"/>
          <p:nvPr>
            <p:ph type="body" idx="1"/>
          </p:nvPr>
        </p:nvSpPr>
        <p:spPr>
          <a:xfrm>
            <a:off x="6049517" y="1170773"/>
            <a:ext cx="5639361" cy="4691149"/>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000"/>
              </a:spcBef>
              <a:spcAft>
                <a:spcPts val="0"/>
              </a:spcAft>
              <a:buNone/>
            </a:pPr>
            <a:endParaRPr sz="1700"/>
          </a:p>
          <a:p>
            <a:pPr marL="0" lvl="0" indent="0" algn="l" rtl="0">
              <a:lnSpc>
                <a:spcPct val="100000"/>
              </a:lnSpc>
              <a:spcBef>
                <a:spcPts val="1000"/>
              </a:spcBef>
              <a:spcAft>
                <a:spcPts val="0"/>
              </a:spcAft>
              <a:buNone/>
            </a:pPr>
            <a:r>
              <a:rPr lang="en-US" sz="1700">
                <a:latin typeface="Lora"/>
                <a:ea typeface="Lora"/>
                <a:cs typeface="Lora"/>
                <a:sym typeface="Lora"/>
              </a:rPr>
              <a:t>The pandemic has reduced motivation levels of people, especially students, globally. Online classes tend to get boring and with the lockdown slowly lifting, many students are facing difficulties in developing high levels of interest to study.</a:t>
            </a:r>
            <a:endParaRPr sz="1700">
              <a:latin typeface="Lora"/>
              <a:ea typeface="Lora"/>
              <a:cs typeface="Lora"/>
              <a:sym typeface="Lora"/>
            </a:endParaRPr>
          </a:p>
          <a:p>
            <a:pPr marL="0" lvl="0" indent="0" algn="l" rtl="0">
              <a:lnSpc>
                <a:spcPct val="100000"/>
              </a:lnSpc>
              <a:spcBef>
                <a:spcPts val="1000"/>
              </a:spcBef>
              <a:spcAft>
                <a:spcPts val="0"/>
              </a:spcAft>
              <a:buNone/>
            </a:pPr>
            <a:endParaRPr sz="1700">
              <a:latin typeface="Lora"/>
              <a:ea typeface="Lora"/>
              <a:cs typeface="Lora"/>
              <a:sym typeface="Lora"/>
            </a:endParaRPr>
          </a:p>
          <a:p>
            <a:pPr marL="0" lvl="0" indent="0" algn="l" rtl="0">
              <a:lnSpc>
                <a:spcPct val="100000"/>
              </a:lnSpc>
              <a:spcBef>
                <a:spcPts val="1000"/>
              </a:spcBef>
              <a:spcAft>
                <a:spcPts val="0"/>
              </a:spcAft>
              <a:buNone/>
            </a:pPr>
            <a:r>
              <a:rPr lang="en-US" sz="1700">
                <a:latin typeface="Lora"/>
                <a:ea typeface="Lora"/>
                <a:cs typeface="Lora"/>
                <a:sym typeface="Lora"/>
              </a:rPr>
              <a:t>This is the perfect time for an app like this, because we solve those exact problems - low interest to study and high boredom, </a:t>
            </a:r>
            <a:r>
              <a:rPr lang="en-US" sz="1700" i="1">
                <a:latin typeface="Lora"/>
                <a:ea typeface="Lora"/>
                <a:cs typeface="Lora"/>
                <a:sym typeface="Lora"/>
              </a:rPr>
              <a:t>by providing a very interesting and immersive learning platform.</a:t>
            </a:r>
            <a:endParaRPr sz="1700" i="1">
              <a:latin typeface="Lora"/>
              <a:ea typeface="Lora"/>
              <a:cs typeface="Lora"/>
              <a:sym typeface="Lora"/>
            </a:endParaRPr>
          </a:p>
          <a:p>
            <a:pPr marL="228600" lvl="0" indent="-87630" algn="l" rtl="0">
              <a:lnSpc>
                <a:spcPct val="100000"/>
              </a:lnSpc>
              <a:spcBef>
                <a:spcPts val="1000"/>
              </a:spcBef>
              <a:spcAft>
                <a:spcPts val="0"/>
              </a:spcAft>
              <a:buClr>
                <a:schemeClr val="dk1"/>
              </a:buClr>
              <a:buSzPts val="2220"/>
              <a:buNone/>
            </a:pPr>
            <a:endParaRPr sz="1700"/>
          </a:p>
        </p:txBody>
      </p:sp>
      <p:grpSp>
        <p:nvGrpSpPr>
          <p:cNvPr id="277" name="Google Shape;277;p18"/>
          <p:cNvGrpSpPr/>
          <p:nvPr/>
        </p:nvGrpSpPr>
        <p:grpSpPr>
          <a:xfrm>
            <a:off x="10428634" y="5987064"/>
            <a:ext cx="1054465" cy="469689"/>
            <a:chOff x="9841624" y="4115729"/>
            <a:chExt cx="602169" cy="268223"/>
          </a:xfrm>
        </p:grpSpPr>
        <p:sp>
          <p:nvSpPr>
            <p:cNvPr id="278" name="Google Shape;278;p18"/>
            <p:cNvSpPr/>
            <p:nvPr/>
          </p:nvSpPr>
          <p:spPr>
            <a:xfrm>
              <a:off x="9841624"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79" name="Google Shape;279;p18"/>
            <p:cNvSpPr/>
            <p:nvPr/>
          </p:nvSpPr>
          <p:spPr>
            <a:xfrm>
              <a:off x="9941445" y="4115729"/>
              <a:ext cx="202882" cy="268223"/>
            </a:xfrm>
            <a:custGeom>
              <a:avLst/>
              <a:gdLst/>
              <a:ahLst/>
              <a:cxnLst/>
              <a:rect l="l" t="t" r="r" b="b"/>
              <a:pathLst>
                <a:path w="202882" h="268223" extrusionOk="0">
                  <a:moveTo>
                    <a:pt x="20765"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0" name="Google Shape;280;p18"/>
            <p:cNvSpPr/>
            <p:nvPr/>
          </p:nvSpPr>
          <p:spPr>
            <a:xfrm>
              <a:off x="10041267"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1" name="Google Shape;281;p18"/>
            <p:cNvSpPr/>
            <p:nvPr/>
          </p:nvSpPr>
          <p:spPr>
            <a:xfrm>
              <a:off x="10141090"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sp>
          <p:nvSpPr>
            <p:cNvPr id="282" name="Google Shape;282;p18"/>
            <p:cNvSpPr/>
            <p:nvPr/>
          </p:nvSpPr>
          <p:spPr>
            <a:xfrm>
              <a:off x="10240911" y="4115729"/>
              <a:ext cx="202882" cy="268223"/>
            </a:xfrm>
            <a:custGeom>
              <a:avLst/>
              <a:gdLst/>
              <a:ahLst/>
              <a:cxnLst/>
              <a:rect l="l" t="t" r="r" b="b"/>
              <a:pathLst>
                <a:path w="202882" h="268223" extrusionOk="0">
                  <a:moveTo>
                    <a:pt x="20669" y="268224"/>
                  </a:moveTo>
                  <a:lnTo>
                    <a:pt x="0" y="268224"/>
                  </a:lnTo>
                  <a:lnTo>
                    <a:pt x="182118" y="0"/>
                  </a:lnTo>
                  <a:lnTo>
                    <a:pt x="202883"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venir"/>
                <a:ea typeface="Avenir"/>
                <a:cs typeface="Avenir"/>
                <a:sym typeface="Aveni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86" name="Shape 286"/>
        <p:cNvGrpSpPr/>
        <p:nvPr/>
      </p:nvGrpSpPr>
      <p:grpSpPr>
        <a:xfrm>
          <a:off x="0" y="0"/>
          <a:ext cx="0" cy="0"/>
          <a:chOff x="0" y="0"/>
          <a:chExt cx="0" cy="0"/>
        </a:xfrm>
      </p:grpSpPr>
      <p:sp>
        <p:nvSpPr>
          <p:cNvPr id="287" name="Google Shape;287;p19"/>
          <p:cNvSpPr txBox="1"/>
          <p:nvPr>
            <p:ph type="title"/>
          </p:nvPr>
        </p:nvSpPr>
        <p:spPr>
          <a:xfrm>
            <a:off x="695425" y="148300"/>
            <a:ext cx="10515600" cy="13257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None/>
            </a:pPr>
            <a:r>
              <a:rPr lang="en-US">
                <a:latin typeface="Arial" panose="020B0604020202020204"/>
                <a:ea typeface="Arial" panose="020B0604020202020204"/>
                <a:cs typeface="Arial" panose="020B0604020202020204"/>
                <a:sym typeface="Arial" panose="020B0604020202020204"/>
              </a:rPr>
              <a:t>Business Model Canvas</a:t>
            </a:r>
            <a:endParaRPr>
              <a:latin typeface="Arial" panose="020B0604020202020204"/>
              <a:ea typeface="Arial" panose="020B0604020202020204"/>
              <a:cs typeface="Arial" panose="020B0604020202020204"/>
              <a:sym typeface="Arial" panose="020B0604020202020204"/>
            </a:endParaRPr>
          </a:p>
        </p:txBody>
      </p:sp>
      <p:graphicFrame>
        <p:nvGraphicFramePr>
          <p:cNvPr id="288" name="Google Shape;288;p19"/>
          <p:cNvGraphicFramePr/>
          <p:nvPr/>
        </p:nvGraphicFramePr>
        <p:xfrm>
          <a:off x="607900" y="5571250"/>
          <a:ext cx="10287000" cy="3000000"/>
        </p:xfrm>
        <a:graphic>
          <a:graphicData uri="http://schemas.openxmlformats.org/drawingml/2006/table">
            <a:tbl>
              <a:tblPr>
                <a:noFill/>
                <a:tableStyleId>{86046C07-0E27-400F-96DE-DDDC1934CE9E}</a:tableStyleId>
              </a:tblPr>
              <a:tblGrid>
                <a:gridCol w="5143500"/>
                <a:gridCol w="5143500"/>
              </a:tblGrid>
              <a:tr h="820775">
                <a:tc>
                  <a:txBody>
                    <a:bodyPr/>
                    <a:lstStyle/>
                    <a:p>
                      <a:pPr marL="0" lvl="0" indent="0" algn="l" rtl="0">
                        <a:spcBef>
                          <a:spcPts val="0"/>
                        </a:spcBef>
                        <a:spcAft>
                          <a:spcPts val="0"/>
                        </a:spcAft>
                        <a:buNone/>
                      </a:pPr>
                    </a:p>
                  </a:txBody>
                  <a:tcPr marL="91425" marR="91425" marT="91425" marB="91425"/>
                </a:tc>
                <a:tc>
                  <a:txBody>
                    <a:bodyPr/>
                    <a:lstStyle/>
                    <a:p>
                      <a:pPr marL="0" lvl="0" indent="0" algn="l" rtl="0">
                        <a:spcBef>
                          <a:spcPts val="0"/>
                        </a:spcBef>
                        <a:spcAft>
                          <a:spcPts val="0"/>
                        </a:spcAft>
                        <a:buNone/>
                      </a:pPr>
                    </a:p>
                  </a:txBody>
                  <a:tcPr marL="91425" marR="91425" marT="91425" marB="91425"/>
                </a:tc>
              </a:tr>
            </a:tbl>
          </a:graphicData>
        </a:graphic>
      </p:graphicFrame>
      <p:graphicFrame>
        <p:nvGraphicFramePr>
          <p:cNvPr id="289" name="Google Shape;289;p19"/>
          <p:cNvGraphicFramePr/>
          <p:nvPr/>
        </p:nvGraphicFramePr>
        <p:xfrm>
          <a:off x="607900" y="1474025"/>
          <a:ext cx="3000000" cy="4097225"/>
        </p:xfrm>
        <a:graphic>
          <a:graphicData uri="http://schemas.openxmlformats.org/drawingml/2006/table">
            <a:tbl>
              <a:tblPr>
                <a:noFill/>
                <a:tableStyleId>{86046C07-0E27-400F-96DE-DDDC1934CE9E}</a:tableStyleId>
              </a:tblPr>
              <a:tblGrid>
                <a:gridCol w="2536700"/>
              </a:tblGrid>
              <a:tr h="4097225">
                <a:tc>
                  <a:txBody>
                    <a:bodyPr/>
                    <a:lstStyle/>
                    <a:p>
                      <a:pPr marL="0" lvl="0" indent="0" algn="l" rtl="0">
                        <a:spcBef>
                          <a:spcPts val="0"/>
                        </a:spcBef>
                        <a:spcAft>
                          <a:spcPts val="0"/>
                        </a:spcAft>
                        <a:buNone/>
                      </a:pPr>
                    </a:p>
                    <a:p>
                      <a:pPr marL="457200" lvl="0" indent="0" algn="l" rtl="0">
                        <a:spcBef>
                          <a:spcPts val="0"/>
                        </a:spcBef>
                        <a:spcAft>
                          <a:spcPts val="0"/>
                        </a:spcAft>
                        <a:buNone/>
                      </a:pPr>
                      <a:r>
                        <a:rPr lang="en-US" b="1">
                          <a:solidFill>
                            <a:schemeClr val="dk1"/>
                          </a:solidFill>
                        </a:rPr>
                        <a:t>Key Partners</a:t>
                      </a:r>
                      <a:endParaRPr b="1">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Educational Hubs</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Coaching Institutes</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Ministry of Human Resource &amp; Development.</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Newspaper publishers</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Ministry of Electronics and Information Technology</a:t>
                      </a:r>
                      <a:endParaRPr>
                        <a:solidFill>
                          <a:schemeClr val="dk1"/>
                        </a:solidFill>
                      </a:endParaRPr>
                    </a:p>
                    <a:p>
                      <a:pPr marL="0" lvl="0" indent="0" algn="l" rtl="0">
                        <a:spcBef>
                          <a:spcPts val="0"/>
                        </a:spcBef>
                        <a:spcAft>
                          <a:spcPts val="0"/>
                        </a:spcAft>
                        <a:buNone/>
                      </a:pPr>
                      <a:endParaRPr>
                        <a:solidFill>
                          <a:schemeClr val="dk1"/>
                        </a:solidFill>
                      </a:endParaRPr>
                    </a:p>
                  </a:txBody>
                  <a:tcPr marL="91425" marR="91425" marT="91425" marB="91425"/>
                </a:tc>
              </a:tr>
            </a:tbl>
          </a:graphicData>
        </a:graphic>
      </p:graphicFrame>
      <p:graphicFrame>
        <p:nvGraphicFramePr>
          <p:cNvPr id="290" name="Google Shape;290;p19"/>
          <p:cNvGraphicFramePr/>
          <p:nvPr/>
        </p:nvGraphicFramePr>
        <p:xfrm>
          <a:off x="3144600" y="1473988"/>
          <a:ext cx="3000000" cy="3000000"/>
        </p:xfrm>
        <a:graphic>
          <a:graphicData uri="http://schemas.openxmlformats.org/drawingml/2006/table">
            <a:tbl>
              <a:tblPr>
                <a:noFill/>
                <a:tableStyleId>{86046C07-0E27-400F-96DE-DDDC1934CE9E}</a:tableStyleId>
              </a:tblPr>
              <a:tblGrid>
                <a:gridCol w="2034600"/>
              </a:tblGrid>
              <a:tr h="1586175">
                <a:tc>
                  <a:txBody>
                    <a:bodyPr/>
                    <a:lstStyle/>
                    <a:p>
                      <a:pPr marL="0" lvl="0" indent="0" algn="l" rtl="0">
                        <a:spcBef>
                          <a:spcPts val="0"/>
                        </a:spcBef>
                        <a:spcAft>
                          <a:spcPts val="0"/>
                        </a:spcAft>
                        <a:buNone/>
                      </a:pPr>
                      <a:endParaRPr>
                        <a:solidFill>
                          <a:schemeClr val="dk1"/>
                        </a:solidFill>
                      </a:endParaRPr>
                    </a:p>
                    <a:p>
                      <a:pPr marL="457200" lvl="0" indent="0" algn="l" rtl="0">
                        <a:spcBef>
                          <a:spcPts val="0"/>
                        </a:spcBef>
                        <a:spcAft>
                          <a:spcPts val="0"/>
                        </a:spcAft>
                        <a:buNone/>
                      </a:pPr>
                      <a:r>
                        <a:rPr lang="en-US" b="1">
                          <a:solidFill>
                            <a:schemeClr val="dk1"/>
                          </a:solidFill>
                        </a:rPr>
                        <a:t>Key Feature</a:t>
                      </a:r>
                      <a:endParaRPr b="1">
                        <a:solidFill>
                          <a:schemeClr val="dk1"/>
                        </a:solidFill>
                      </a:endParaRPr>
                    </a:p>
                    <a:p>
                      <a:pPr marL="457200" lvl="0" indent="0" algn="l" rtl="0">
                        <a:spcBef>
                          <a:spcPts val="0"/>
                        </a:spcBef>
                        <a:spcAft>
                          <a:spcPts val="0"/>
                        </a:spcAft>
                        <a:buNone/>
                      </a:pPr>
                      <a:endParaRPr b="1">
                        <a:solidFill>
                          <a:schemeClr val="dk1"/>
                        </a:solidFill>
                      </a:endParaRPr>
                    </a:p>
                    <a:p>
                      <a:pPr marL="457200" lvl="0" indent="-311150" algn="l" rtl="0">
                        <a:spcBef>
                          <a:spcPts val="0"/>
                        </a:spcBef>
                        <a:spcAft>
                          <a:spcPts val="0"/>
                        </a:spcAft>
                        <a:buClr>
                          <a:schemeClr val="dk1"/>
                        </a:buClr>
                        <a:buSzPts val="1300"/>
                        <a:buChar char="●"/>
                      </a:pPr>
                      <a:r>
                        <a:rPr lang="en-US" sz="1300">
                          <a:solidFill>
                            <a:schemeClr val="dk1"/>
                          </a:solidFill>
                        </a:rPr>
                        <a:t>User Experience</a:t>
                      </a:r>
                      <a:endParaRPr sz="1300">
                        <a:solidFill>
                          <a:schemeClr val="dk1"/>
                        </a:solidFill>
                      </a:endParaRPr>
                    </a:p>
                    <a:p>
                      <a:pPr marL="457200" lvl="0" indent="-311150" algn="l" rtl="0">
                        <a:spcBef>
                          <a:spcPts val="0"/>
                        </a:spcBef>
                        <a:spcAft>
                          <a:spcPts val="0"/>
                        </a:spcAft>
                        <a:buClr>
                          <a:schemeClr val="dk1"/>
                        </a:buClr>
                        <a:buSzPts val="1300"/>
                        <a:buChar char="●"/>
                      </a:pPr>
                      <a:r>
                        <a:rPr lang="en-US" sz="1300">
                          <a:solidFill>
                            <a:schemeClr val="dk1"/>
                          </a:solidFill>
                        </a:rPr>
                        <a:t>Augmented Reality</a:t>
                      </a:r>
                      <a:endParaRPr sz="1300">
                        <a:solidFill>
                          <a:schemeClr val="dk1"/>
                        </a:solidFill>
                      </a:endParaRPr>
                    </a:p>
                    <a:p>
                      <a:pPr marL="457200" lvl="0" indent="-311150" algn="l" rtl="0">
                        <a:spcBef>
                          <a:spcPts val="0"/>
                        </a:spcBef>
                        <a:spcAft>
                          <a:spcPts val="0"/>
                        </a:spcAft>
                        <a:buClr>
                          <a:schemeClr val="dk1"/>
                        </a:buClr>
                        <a:buSzPts val="1300"/>
                        <a:buChar char="●"/>
                      </a:pPr>
                      <a:r>
                        <a:rPr lang="en-US" sz="1300">
                          <a:solidFill>
                            <a:schemeClr val="dk1"/>
                          </a:solidFill>
                        </a:rPr>
                        <a:t>Quiz &amp; News blog</a:t>
                      </a:r>
                      <a:endParaRPr sz="1300">
                        <a:solidFill>
                          <a:schemeClr val="dk1"/>
                        </a:solidFill>
                      </a:endParaRPr>
                    </a:p>
                    <a:p>
                      <a:pPr marL="0" lvl="0" indent="0" algn="l" rtl="0">
                        <a:spcBef>
                          <a:spcPts val="0"/>
                        </a:spcBef>
                        <a:spcAft>
                          <a:spcPts val="0"/>
                        </a:spcAft>
                        <a:buNone/>
                      </a:pPr>
                    </a:p>
                  </a:txBody>
                  <a:tcPr marL="91425" marR="91425" marT="91425" marB="91425"/>
                </a:tc>
              </a:tr>
              <a:tr h="283025">
                <a:tc>
                  <a:txBody>
                    <a:bodyPr/>
                    <a:lstStyle/>
                    <a:p>
                      <a:pPr marL="0" lvl="0" indent="0" algn="l" rtl="0">
                        <a:spcBef>
                          <a:spcPts val="0"/>
                        </a:spcBef>
                        <a:spcAft>
                          <a:spcPts val="0"/>
                        </a:spcAft>
                        <a:buNone/>
                      </a:pPr>
                    </a:p>
                  </a:txBody>
                  <a:tcPr marL="91425" marR="91425" marT="91425" marB="91425"/>
                </a:tc>
              </a:tr>
            </a:tbl>
          </a:graphicData>
        </a:graphic>
      </p:graphicFrame>
      <p:graphicFrame>
        <p:nvGraphicFramePr>
          <p:cNvPr id="291" name="Google Shape;291;p19"/>
          <p:cNvGraphicFramePr/>
          <p:nvPr/>
        </p:nvGraphicFramePr>
        <p:xfrm>
          <a:off x="5179100" y="1474025"/>
          <a:ext cx="3000000" cy="4097225"/>
        </p:xfrm>
        <a:graphic>
          <a:graphicData uri="http://schemas.openxmlformats.org/drawingml/2006/table">
            <a:tbl>
              <a:tblPr>
                <a:noFill/>
                <a:tableStyleId>{86046C07-0E27-400F-96DE-DDDC1934CE9E}</a:tableStyleId>
              </a:tblPr>
              <a:tblGrid>
                <a:gridCol w="2222275"/>
              </a:tblGrid>
              <a:tr h="4097225">
                <a:tc>
                  <a:txBody>
                    <a:bodyPr/>
                    <a:lstStyle/>
                    <a:p>
                      <a:pPr marL="0" lvl="0" indent="0" algn="l" rtl="0">
                        <a:spcBef>
                          <a:spcPts val="0"/>
                        </a:spcBef>
                        <a:spcAft>
                          <a:spcPts val="0"/>
                        </a:spcAft>
                        <a:buNone/>
                      </a:pPr>
                    </a:p>
                  </a:txBody>
                  <a:tcPr marL="91425" marR="91425" marT="91425" marB="91425"/>
                </a:tc>
              </a:tr>
            </a:tbl>
          </a:graphicData>
        </a:graphic>
      </p:graphicFrame>
      <p:graphicFrame>
        <p:nvGraphicFramePr>
          <p:cNvPr id="292" name="Google Shape;292;p19"/>
          <p:cNvGraphicFramePr/>
          <p:nvPr/>
        </p:nvGraphicFramePr>
        <p:xfrm>
          <a:off x="7401363" y="1474025"/>
          <a:ext cx="3000000" cy="4097250"/>
        </p:xfrm>
        <a:graphic>
          <a:graphicData uri="http://schemas.openxmlformats.org/drawingml/2006/table">
            <a:tbl>
              <a:tblPr>
                <a:noFill/>
                <a:tableStyleId>{86046C07-0E27-400F-96DE-DDDC1934CE9E}</a:tableStyleId>
              </a:tblPr>
              <a:tblGrid>
                <a:gridCol w="1651500"/>
              </a:tblGrid>
              <a:tr h="2048625">
                <a:tc>
                  <a:txBody>
                    <a:bodyPr/>
                    <a:lstStyle/>
                    <a:p>
                      <a:pPr marL="0" lvl="0" indent="0" algn="l" rtl="0">
                        <a:spcBef>
                          <a:spcPts val="0"/>
                        </a:spcBef>
                        <a:spcAft>
                          <a:spcPts val="0"/>
                        </a:spcAft>
                        <a:buNone/>
                      </a:pPr>
                    </a:p>
                  </a:txBody>
                  <a:tcPr marL="91425" marR="91425" marT="91425" marB="91425"/>
                </a:tc>
              </a:tr>
              <a:tr h="2048625">
                <a:tc>
                  <a:txBody>
                    <a:bodyPr/>
                    <a:lstStyle/>
                    <a:p>
                      <a:pPr marL="0" lvl="0" indent="0" algn="l" rtl="0">
                        <a:spcBef>
                          <a:spcPts val="0"/>
                        </a:spcBef>
                        <a:spcAft>
                          <a:spcPts val="0"/>
                        </a:spcAft>
                        <a:buNone/>
                      </a:pPr>
                    </a:p>
                  </a:txBody>
                  <a:tcPr marL="91425" marR="91425" marT="91425" marB="91425"/>
                </a:tc>
              </a:tr>
            </a:tbl>
          </a:graphicData>
        </a:graphic>
      </p:graphicFrame>
      <p:sp>
        <p:nvSpPr>
          <p:cNvPr id="293" name="Google Shape;293;p19"/>
          <p:cNvSpPr txBox="1"/>
          <p:nvPr/>
        </p:nvSpPr>
        <p:spPr>
          <a:xfrm>
            <a:off x="607900" y="5571275"/>
            <a:ext cx="5143500" cy="9780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b="1"/>
              <a:t>Cost Structure: </a:t>
            </a:r>
            <a:endParaRPr b="1"/>
          </a:p>
          <a:p>
            <a:pPr marL="457200" lvl="0" indent="0" algn="l" rtl="0">
              <a:spcBef>
                <a:spcPts val="0"/>
              </a:spcBef>
              <a:spcAft>
                <a:spcPts val="0"/>
              </a:spcAft>
              <a:buNone/>
            </a:pPr>
            <a:r>
              <a:rPr lang="en-US" sz="1300"/>
              <a:t>Developer cost, </a:t>
            </a:r>
            <a:r>
              <a:rPr lang="en-US" sz="1300">
                <a:solidFill>
                  <a:schemeClr val="dk1"/>
                </a:solidFill>
              </a:rPr>
              <a:t>R&amp;D, Business Development &amp; Operation Costs, maintenance costs.</a:t>
            </a:r>
            <a:endParaRPr sz="1300"/>
          </a:p>
        </p:txBody>
      </p:sp>
      <p:sp>
        <p:nvSpPr>
          <p:cNvPr id="294" name="Google Shape;294;p19"/>
          <p:cNvSpPr txBox="1"/>
          <p:nvPr/>
        </p:nvSpPr>
        <p:spPr>
          <a:xfrm>
            <a:off x="7211000" y="1474000"/>
            <a:ext cx="1842000" cy="705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b="1"/>
              <a:t>Customer Relationships</a:t>
            </a:r>
            <a:endParaRPr b="1"/>
          </a:p>
        </p:txBody>
      </p:sp>
      <p:sp>
        <p:nvSpPr>
          <p:cNvPr id="295" name="Google Shape;295;p19"/>
          <p:cNvSpPr txBox="1"/>
          <p:nvPr/>
        </p:nvSpPr>
        <p:spPr>
          <a:xfrm>
            <a:off x="3144600" y="3343200"/>
            <a:ext cx="2034600" cy="22281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b="1"/>
              <a:t>Key resources</a:t>
            </a:r>
            <a:endParaRPr b="1"/>
          </a:p>
          <a:p>
            <a:pPr marL="0" lvl="0" indent="0" algn="l" rtl="0">
              <a:spcBef>
                <a:spcPts val="0"/>
              </a:spcBef>
              <a:spcAft>
                <a:spcPts val="0"/>
              </a:spcAft>
              <a:buNone/>
            </a:pPr>
            <a:endParaRPr b="1"/>
          </a:p>
          <a:p>
            <a:pPr marL="457200" lvl="0" indent="-317500" algn="l" rtl="0">
              <a:spcBef>
                <a:spcPts val="0"/>
              </a:spcBef>
              <a:spcAft>
                <a:spcPts val="0"/>
              </a:spcAft>
              <a:buSzPts val="1400"/>
              <a:buChar char="●"/>
            </a:pPr>
            <a:r>
              <a:rPr lang="en-US"/>
              <a:t>Creativity</a:t>
            </a:r>
            <a:endParaRPr lang="en-US"/>
          </a:p>
          <a:p>
            <a:pPr marL="457200" lvl="0" indent="-317500" algn="l" rtl="0">
              <a:spcBef>
                <a:spcPts val="0"/>
              </a:spcBef>
              <a:spcAft>
                <a:spcPts val="0"/>
              </a:spcAft>
              <a:buSzPts val="1400"/>
              <a:buChar char="●"/>
            </a:pPr>
            <a:r>
              <a:rPr lang="en-US"/>
              <a:t>Unity developers</a:t>
            </a:r>
            <a:endParaRPr lang="en-US"/>
          </a:p>
          <a:p>
            <a:pPr marL="457200" lvl="0" indent="-317500" algn="l" rtl="0">
              <a:spcBef>
                <a:spcPts val="0"/>
              </a:spcBef>
              <a:spcAft>
                <a:spcPts val="0"/>
              </a:spcAft>
              <a:buSzPts val="1400"/>
              <a:buChar char="●"/>
            </a:pPr>
            <a:r>
              <a:rPr lang="en-US"/>
              <a:t>3D artists</a:t>
            </a:r>
            <a:endParaRPr lang="en-US"/>
          </a:p>
          <a:p>
            <a:pPr marL="457200" lvl="0" indent="-317500" algn="l" rtl="0">
              <a:spcBef>
                <a:spcPts val="0"/>
              </a:spcBef>
              <a:spcAft>
                <a:spcPts val="0"/>
              </a:spcAft>
              <a:buSzPts val="1400"/>
              <a:buChar char="●"/>
            </a:pPr>
            <a:r>
              <a:rPr lang="en-US"/>
              <a:t>Funds</a:t>
            </a:r>
            <a:endParaRPr lang="en-US"/>
          </a:p>
          <a:p>
            <a:pPr marL="457200" lvl="0" indent="-317500" algn="l" rtl="0">
              <a:spcBef>
                <a:spcPts val="0"/>
              </a:spcBef>
              <a:spcAft>
                <a:spcPts val="0"/>
              </a:spcAft>
              <a:buSzPts val="1400"/>
              <a:buChar char="●"/>
            </a:pPr>
            <a:r>
              <a:rPr lang="en-US"/>
              <a:t>Distribution channel</a:t>
            </a:r>
            <a:endParaRPr lang="en-US"/>
          </a:p>
        </p:txBody>
      </p:sp>
      <p:sp>
        <p:nvSpPr>
          <p:cNvPr id="296" name="Google Shape;296;p19"/>
          <p:cNvSpPr txBox="1"/>
          <p:nvPr/>
        </p:nvSpPr>
        <p:spPr>
          <a:xfrm>
            <a:off x="9047488" y="1474000"/>
            <a:ext cx="1651500" cy="3870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a:t>Customer Segments</a:t>
            </a:r>
            <a:endParaRPr lang="en-US"/>
          </a:p>
        </p:txBody>
      </p:sp>
      <p:sp>
        <p:nvSpPr>
          <p:cNvPr id="297" name="Google Shape;297;p19"/>
          <p:cNvSpPr txBox="1"/>
          <p:nvPr/>
        </p:nvSpPr>
        <p:spPr>
          <a:xfrm>
            <a:off x="7334925" y="3595075"/>
            <a:ext cx="1651500" cy="4416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b="1"/>
              <a:t>Channels</a:t>
            </a:r>
            <a:endParaRPr b="1"/>
          </a:p>
        </p:txBody>
      </p:sp>
      <p:sp>
        <p:nvSpPr>
          <p:cNvPr id="298" name="Google Shape;298;p19"/>
          <p:cNvSpPr txBox="1"/>
          <p:nvPr/>
        </p:nvSpPr>
        <p:spPr>
          <a:xfrm>
            <a:off x="5751400" y="5571275"/>
            <a:ext cx="5143500" cy="8208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US" b="1"/>
              <a:t>Revenue Streams:</a:t>
            </a:r>
            <a:endParaRPr b="1"/>
          </a:p>
          <a:p>
            <a:pPr marL="457200" lvl="0" indent="0" algn="l" rtl="0">
              <a:spcBef>
                <a:spcPts val="0"/>
              </a:spcBef>
              <a:spcAft>
                <a:spcPts val="0"/>
              </a:spcAft>
              <a:buNone/>
            </a:pPr>
            <a:r>
              <a:rPr lang="en-US"/>
              <a:t>Subscription Based Model, Freemium model, Revenue from API</a:t>
            </a:r>
            <a:endParaRPr lang="en-US"/>
          </a:p>
          <a:p>
            <a:pPr marL="457200" lvl="0" indent="0" algn="l" rtl="0">
              <a:spcBef>
                <a:spcPts val="0"/>
              </a:spcBef>
              <a:spcAft>
                <a:spcPts val="0"/>
              </a:spcAft>
              <a:buNone/>
            </a:pPr>
            <a:endParaRPr b="1"/>
          </a:p>
        </p:txBody>
      </p:sp>
      <p:graphicFrame>
        <p:nvGraphicFramePr>
          <p:cNvPr id="299" name="Google Shape;299;p19"/>
          <p:cNvGraphicFramePr/>
          <p:nvPr/>
        </p:nvGraphicFramePr>
        <p:xfrm>
          <a:off x="9052900" y="1474025"/>
          <a:ext cx="3000000" cy="4097225"/>
        </p:xfrm>
        <a:graphic>
          <a:graphicData uri="http://schemas.openxmlformats.org/drawingml/2006/table">
            <a:tbl>
              <a:tblPr>
                <a:noFill/>
                <a:tableStyleId>{86046C07-0E27-400F-96DE-DDDC1934CE9E}</a:tableStyleId>
              </a:tblPr>
              <a:tblGrid>
                <a:gridCol w="1842000"/>
              </a:tblGrid>
              <a:tr h="4097225">
                <a:tc>
                  <a:txBody>
                    <a:bodyPr/>
                    <a:lstStyle/>
                    <a:p>
                      <a:pPr marL="0" lvl="0" indent="0" algn="l" rtl="0">
                        <a:spcBef>
                          <a:spcPts val="0"/>
                        </a:spcBef>
                        <a:spcAft>
                          <a:spcPts val="0"/>
                        </a:spcAft>
                        <a:buNone/>
                      </a:pPr>
                    </a:p>
                  </a:txBody>
                  <a:tcPr marL="91425" marR="91425" marT="91425" marB="91425"/>
                </a:tc>
              </a:tr>
            </a:tbl>
          </a:graphicData>
        </a:graphic>
      </p:graphicFrame>
      <p:sp>
        <p:nvSpPr>
          <p:cNvPr id="300" name="Google Shape;300;p19"/>
          <p:cNvSpPr txBox="1"/>
          <p:nvPr/>
        </p:nvSpPr>
        <p:spPr>
          <a:xfrm>
            <a:off x="4987525" y="1474000"/>
            <a:ext cx="2222400" cy="7059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endParaRPr b="1"/>
          </a:p>
          <a:p>
            <a:pPr marL="457200" lvl="0" indent="0" algn="l" rtl="0">
              <a:spcBef>
                <a:spcPts val="0"/>
              </a:spcBef>
              <a:spcAft>
                <a:spcPts val="0"/>
              </a:spcAft>
              <a:buNone/>
            </a:pPr>
            <a:r>
              <a:rPr lang="en-US" b="1"/>
              <a:t>Value Proposition</a:t>
            </a:r>
            <a:endParaRPr b="1"/>
          </a:p>
        </p:txBody>
      </p:sp>
      <p:sp>
        <p:nvSpPr>
          <p:cNvPr id="301" name="Google Shape;301;p19"/>
          <p:cNvSpPr txBox="1"/>
          <p:nvPr/>
        </p:nvSpPr>
        <p:spPr>
          <a:xfrm>
            <a:off x="5179200" y="2179900"/>
            <a:ext cx="2222400" cy="339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b="1">
                <a:solidFill>
                  <a:schemeClr val="dk1"/>
                </a:solidFill>
              </a:rPr>
              <a:t>For schools and institutions</a:t>
            </a:r>
            <a:r>
              <a:rPr lang="en-US">
                <a:solidFill>
                  <a:schemeClr val="dk1"/>
                </a:solidFill>
              </a:rPr>
              <a:t>: </a:t>
            </a:r>
            <a:endParaRPr>
              <a:solidFill>
                <a:schemeClr val="dk1"/>
              </a:solidFill>
            </a:endParaRPr>
          </a:p>
          <a:p>
            <a:pPr marL="0" lvl="0" indent="0" algn="l" rtl="0">
              <a:spcBef>
                <a:spcPts val="0"/>
              </a:spcBef>
              <a:spcAft>
                <a:spcPts val="0"/>
              </a:spcAft>
              <a:buNone/>
            </a:pPr>
            <a:r>
              <a:rPr lang="en-US">
                <a:solidFill>
                  <a:schemeClr val="dk1"/>
                </a:solidFill>
              </a:rPr>
              <a:t>Good quality education.</a:t>
            </a:r>
            <a:endParaRPr>
              <a:solidFill>
                <a:schemeClr val="dk1"/>
              </a:solidFill>
            </a:endParaRPr>
          </a:p>
          <a:p>
            <a:pPr marL="0" lvl="0" indent="0" algn="l" rtl="0">
              <a:spcBef>
                <a:spcPts val="0"/>
              </a:spcBef>
              <a:spcAft>
                <a:spcPts val="0"/>
              </a:spcAft>
              <a:buNone/>
            </a:pPr>
            <a:r>
              <a:rPr lang="en-US">
                <a:solidFill>
                  <a:schemeClr val="dk1"/>
                </a:solidFill>
              </a:rPr>
              <a:t>Supplement for classical pedagogical materials.</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US" b="1">
                <a:solidFill>
                  <a:schemeClr val="dk1"/>
                </a:solidFill>
              </a:rPr>
              <a:t>For learners</a:t>
            </a:r>
            <a:r>
              <a:rPr lang="en-US">
                <a:solidFill>
                  <a:schemeClr val="dk1"/>
                </a:solidFill>
              </a:rPr>
              <a:t>: </a:t>
            </a:r>
            <a:endParaRPr>
              <a:solidFill>
                <a:schemeClr val="dk1"/>
              </a:solidFill>
            </a:endParaRPr>
          </a:p>
          <a:p>
            <a:pPr marL="0" lvl="0" indent="0" algn="l" rtl="0">
              <a:spcBef>
                <a:spcPts val="0"/>
              </a:spcBef>
              <a:spcAft>
                <a:spcPts val="0"/>
              </a:spcAft>
              <a:buNone/>
            </a:pPr>
            <a:r>
              <a:rPr lang="en-US">
                <a:solidFill>
                  <a:schemeClr val="dk1"/>
                </a:solidFill>
              </a:rPr>
              <a:t>Immersive, engaging &amp; high quality education.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US" b="1">
                <a:solidFill>
                  <a:schemeClr val="dk1"/>
                </a:solidFill>
              </a:rPr>
              <a:t>For advertisers</a:t>
            </a:r>
            <a:r>
              <a:rPr lang="en-US">
                <a:solidFill>
                  <a:schemeClr val="dk1"/>
                </a:solidFill>
              </a:rPr>
              <a:t>: </a:t>
            </a:r>
            <a:endParaRPr>
              <a:solidFill>
                <a:schemeClr val="dk1"/>
              </a:solidFill>
            </a:endParaRPr>
          </a:p>
          <a:p>
            <a:pPr marL="0" lvl="0" indent="0" algn="l" rtl="0">
              <a:spcBef>
                <a:spcPts val="0"/>
              </a:spcBef>
              <a:spcAft>
                <a:spcPts val="0"/>
              </a:spcAft>
              <a:buClr>
                <a:schemeClr val="dk1"/>
              </a:buClr>
              <a:buSzPts val="1100"/>
              <a:buFont typeface="Arial" panose="020B0604020202020204"/>
              <a:buNone/>
            </a:pPr>
            <a:r>
              <a:rPr lang="en-US">
                <a:solidFill>
                  <a:schemeClr val="dk1"/>
                </a:solidFill>
              </a:rPr>
              <a:t>Specifically targeted so they can have more impact.</a:t>
            </a:r>
            <a:endParaRPr>
              <a:solidFill>
                <a:schemeClr val="dk1"/>
              </a:solidFill>
            </a:endParaRPr>
          </a:p>
        </p:txBody>
      </p:sp>
      <p:sp>
        <p:nvSpPr>
          <p:cNvPr id="302" name="Google Shape;302;p19"/>
          <p:cNvSpPr txBox="1"/>
          <p:nvPr/>
        </p:nvSpPr>
        <p:spPr>
          <a:xfrm>
            <a:off x="7395075" y="3934525"/>
            <a:ext cx="1664100" cy="15348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US">
                <a:solidFill>
                  <a:schemeClr val="dk1"/>
                </a:solidFill>
              </a:rPr>
              <a:t>Social media</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E-mail</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Word of mouth</a:t>
            </a:r>
            <a:endParaRPr>
              <a:solidFill>
                <a:schemeClr val="dk1"/>
              </a:solidFill>
            </a:endParaRPr>
          </a:p>
          <a:p>
            <a:pPr marL="0" lvl="0" indent="0" algn="l" rtl="0">
              <a:spcBef>
                <a:spcPts val="0"/>
              </a:spcBef>
              <a:spcAft>
                <a:spcPts val="0"/>
              </a:spcAft>
              <a:buNone/>
            </a:pPr>
            <a:r>
              <a:rPr lang="en-US">
                <a:solidFill>
                  <a:schemeClr val="dk1"/>
                </a:solidFill>
              </a:rPr>
              <a:t>(Queries can also be solved on social media) </a:t>
            </a:r>
            <a:endParaRPr lang="en-US">
              <a:solidFill>
                <a:schemeClr val="dk1"/>
              </a:solidFill>
            </a:endParaRPr>
          </a:p>
        </p:txBody>
      </p:sp>
      <p:sp>
        <p:nvSpPr>
          <p:cNvPr id="303" name="Google Shape;303;p19"/>
          <p:cNvSpPr txBox="1"/>
          <p:nvPr/>
        </p:nvSpPr>
        <p:spPr>
          <a:xfrm>
            <a:off x="7356300" y="1969788"/>
            <a:ext cx="1754700" cy="15165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US">
                <a:solidFill>
                  <a:schemeClr val="dk1"/>
                </a:solidFill>
              </a:rPr>
              <a:t>Self service</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Little personal contact</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App based services</a:t>
            </a:r>
            <a:endParaRPr>
              <a:solidFill>
                <a:schemeClr val="dk1"/>
              </a:solidFill>
            </a:endParaRPr>
          </a:p>
          <a:p>
            <a:pPr marL="0" lvl="0" indent="0" algn="l" rtl="0">
              <a:spcBef>
                <a:spcPts val="0"/>
              </a:spcBef>
              <a:spcAft>
                <a:spcPts val="0"/>
              </a:spcAft>
              <a:buNone/>
            </a:pPr>
          </a:p>
        </p:txBody>
      </p:sp>
      <p:sp>
        <p:nvSpPr>
          <p:cNvPr id="304" name="Google Shape;304;p19"/>
          <p:cNvSpPr txBox="1"/>
          <p:nvPr/>
        </p:nvSpPr>
        <p:spPr>
          <a:xfrm>
            <a:off x="9083300" y="2352875"/>
            <a:ext cx="1914900" cy="32187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US">
                <a:solidFill>
                  <a:schemeClr val="dk1"/>
                </a:solidFill>
              </a:rPr>
              <a:t>Schools and other educational institutions</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People who want to learn out of curiosity</a:t>
            </a:r>
            <a:endParaRPr>
              <a:solidFill>
                <a:schemeClr val="dk1"/>
              </a:solidFill>
            </a:endParaRPr>
          </a:p>
          <a:p>
            <a:pPr marL="457200" lvl="0" indent="-317500" algn="l" rtl="0">
              <a:spcBef>
                <a:spcPts val="0"/>
              </a:spcBef>
              <a:spcAft>
                <a:spcPts val="0"/>
              </a:spcAft>
              <a:buClr>
                <a:schemeClr val="dk1"/>
              </a:buClr>
              <a:buSzPts val="1400"/>
              <a:buChar char="●"/>
            </a:pPr>
            <a:r>
              <a:rPr lang="en-US">
                <a:solidFill>
                  <a:schemeClr val="dk1"/>
                </a:solidFill>
              </a:rPr>
              <a:t>Advertisers</a:t>
            </a:r>
            <a:endParaRPr>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08" name="Shape 308"/>
        <p:cNvGrpSpPr/>
        <p:nvPr/>
      </p:nvGrpSpPr>
      <p:grpSpPr>
        <a:xfrm>
          <a:off x="0" y="0"/>
          <a:ext cx="0" cy="0"/>
          <a:chOff x="0" y="0"/>
          <a:chExt cx="0" cy="0"/>
        </a:xfrm>
      </p:grpSpPr>
      <p:sp>
        <p:nvSpPr>
          <p:cNvPr id="309" name="Google Shape;309;p20"/>
          <p:cNvSpPr txBox="1"/>
          <p:nvPr>
            <p:ph type="title"/>
          </p:nvPr>
        </p:nvSpPr>
        <p:spPr>
          <a:xfrm>
            <a:off x="838200" y="365125"/>
            <a:ext cx="10515600" cy="5489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600" b="1">
                <a:solidFill>
                  <a:srgbClr val="FF9900"/>
                </a:solidFill>
                <a:latin typeface="Arial" panose="020B0604020202020204"/>
                <a:ea typeface="Arial" panose="020B0604020202020204"/>
                <a:cs typeface="Arial" panose="020B0604020202020204"/>
                <a:sym typeface="Arial" panose="020B0604020202020204"/>
              </a:rPr>
              <a:t>Project </a:t>
            </a:r>
            <a:endParaRPr sz="5600" b="1">
              <a:solidFill>
                <a:srgbClr val="FF9900"/>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US" sz="5600" b="1">
                <a:solidFill>
                  <a:srgbClr val="FF9900"/>
                </a:solidFill>
                <a:latin typeface="Arial" panose="020B0604020202020204"/>
                <a:ea typeface="Arial" panose="020B0604020202020204"/>
                <a:cs typeface="Arial" panose="020B0604020202020204"/>
                <a:sym typeface="Arial" panose="020B0604020202020204"/>
              </a:rPr>
              <a:t>Demonstration</a:t>
            </a:r>
            <a:endParaRPr sz="5600" b="1">
              <a:solidFill>
                <a:srgbClr val="FF99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313" name="Shape 313"/>
        <p:cNvGrpSpPr/>
        <p:nvPr/>
      </p:nvGrpSpPr>
      <p:grpSpPr>
        <a:xfrm>
          <a:off x="0" y="0"/>
          <a:ext cx="0" cy="0"/>
          <a:chOff x="0" y="0"/>
          <a:chExt cx="0" cy="0"/>
        </a:xfrm>
      </p:grpSpPr>
      <p:sp>
        <p:nvSpPr>
          <p:cNvPr id="314" name="Google Shape;314;p21"/>
          <p:cNvSpPr txBox="1"/>
          <p:nvPr>
            <p:ph type="title"/>
          </p:nvPr>
        </p:nvSpPr>
        <p:spPr>
          <a:xfrm>
            <a:off x="6426775" y="1997300"/>
            <a:ext cx="5290500" cy="2267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sz="5200" b="1">
                <a:solidFill>
                  <a:srgbClr val="FF9900"/>
                </a:solidFill>
                <a:latin typeface="Arial" panose="020B0604020202020204"/>
                <a:ea typeface="Arial" panose="020B0604020202020204"/>
                <a:cs typeface="Arial" panose="020B0604020202020204"/>
                <a:sym typeface="Arial" panose="020B0604020202020204"/>
              </a:rPr>
              <a:t>Video Link</a:t>
            </a:r>
            <a:endParaRPr sz="5200" b="1">
              <a:solidFill>
                <a:srgbClr val="FF9900"/>
              </a:solidFill>
              <a:latin typeface="Arial" panose="020B0604020202020204"/>
              <a:ea typeface="Arial" panose="020B0604020202020204"/>
              <a:cs typeface="Arial" panose="020B0604020202020204"/>
              <a:sym typeface="Arial" panose="020B0604020202020204"/>
            </a:endParaRPr>
          </a:p>
          <a:p>
            <a:pPr marL="0" lvl="0" indent="0" algn="ctr" rtl="0">
              <a:spcBef>
                <a:spcPts val="0"/>
              </a:spcBef>
              <a:spcAft>
                <a:spcPts val="0"/>
              </a:spcAft>
              <a:buNone/>
            </a:pPr>
            <a:r>
              <a:rPr lang="en-US" sz="4500" b="1" u="sng">
                <a:solidFill>
                  <a:schemeClr val="hlink"/>
                </a:solidFill>
                <a:latin typeface="Arial" panose="020B0604020202020204"/>
                <a:ea typeface="Arial" panose="020B0604020202020204"/>
                <a:cs typeface="Arial" panose="020B0604020202020204"/>
                <a:sym typeface="Arial" panose="020B0604020202020204"/>
                <a:hlinkClick r:id="rId1"/>
              </a:rPr>
              <a:t>Click here</a:t>
            </a:r>
            <a:endParaRPr sz="4500" b="1">
              <a:solidFill>
                <a:srgbClr val="FF9900"/>
              </a:solidFill>
              <a:latin typeface="Arial" panose="020B0604020202020204"/>
              <a:ea typeface="Arial" panose="020B0604020202020204"/>
              <a:cs typeface="Arial" panose="020B0604020202020204"/>
              <a:sym typeface="Arial" panose="020B0604020202020204"/>
            </a:endParaRPr>
          </a:p>
        </p:txBody>
      </p:sp>
      <p:pic>
        <p:nvPicPr>
          <p:cNvPr id="316" name="Google Shape;316;p21"/>
          <p:cNvPicPr preferRelativeResize="0"/>
          <p:nvPr/>
        </p:nvPicPr>
        <p:blipFill>
          <a:blip r:embed="rId2"/>
          <a:stretch>
            <a:fillRect/>
          </a:stretch>
        </p:blipFill>
        <p:spPr>
          <a:xfrm>
            <a:off x="4591600" y="390550"/>
            <a:ext cx="2529775" cy="5481145"/>
          </a:xfrm>
          <a:prstGeom prst="rect">
            <a:avLst/>
          </a:prstGeom>
          <a:noFill/>
          <a:ln>
            <a:noFill/>
          </a:ln>
          <a:effectLst>
            <a:outerShdw blurRad="57150" dist="19050" dir="5400000" algn="bl" rotWithShape="0">
              <a:srgbClr val="000000">
                <a:alpha val="50000"/>
              </a:srgbClr>
            </a:outerShdw>
            <a:reflection stA="10000" endPos="7000" dist="133350" dir="5400000" fadeDir="5400012" sy="-100000" algn="bl" rotWithShape="0"/>
          </a:effectLst>
        </p:spPr>
      </p:pic>
      <p:pic>
        <p:nvPicPr>
          <p:cNvPr id="2" name="Picture 1" descr="ezgif.com-optimize"/>
          <p:cNvPicPr>
            <a:picLocks noChangeAspect="1"/>
          </p:cNvPicPr>
          <p:nvPr/>
        </p:nvPicPr>
        <p:blipFill>
          <a:blip r:embed="rId3"/>
          <a:stretch>
            <a:fillRect/>
          </a:stretch>
        </p:blipFill>
        <p:spPr>
          <a:xfrm>
            <a:off x="1626870" y="390525"/>
            <a:ext cx="2529205" cy="5481955"/>
          </a:xfrm>
          <a:prstGeom prst="rect">
            <a:avLst/>
          </a:prstGeom>
        </p:spPr>
      </p:pic>
    </p:spTree>
  </p:cSld>
  <p:clrMapOvr>
    <a:masterClrMapping/>
  </p:clrMapOvr>
</p:sld>
</file>

<file path=ppt/theme/theme1.xml><?xml version="1.0" encoding="utf-8"?>
<a:theme xmlns:a="http://schemas.openxmlformats.org/drawingml/2006/main" name="FunkyShapesVTI">
  <a:themeElements>
    <a:clrScheme name="Custom 15">
      <a:dk1>
        <a:srgbClr val="000000"/>
      </a:dk1>
      <a:lt1>
        <a:srgbClr val="FFFFFF"/>
      </a:lt1>
      <a:dk2>
        <a:srgbClr val="2D2D2D"/>
      </a:dk2>
      <a:lt2>
        <a:srgbClr val="F3FFF8"/>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4860</Words>
  <Application>WPS Presentation</Application>
  <PresentationFormat/>
  <Paragraphs>190</Paragraphs>
  <Slides>15</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Arial</vt:lpstr>
      <vt:lpstr>SimSun</vt:lpstr>
      <vt:lpstr>Wingdings</vt:lpstr>
      <vt:lpstr>Arial</vt:lpstr>
      <vt:lpstr>Avenir</vt:lpstr>
      <vt:lpstr>Segoe Print</vt:lpstr>
      <vt:lpstr>Times New Roman</vt:lpstr>
      <vt:lpstr>Lora</vt:lpstr>
      <vt:lpstr>Lora Regular</vt:lpstr>
      <vt:lpstr>Microsoft YaHei</vt:lpstr>
      <vt:lpstr>Arial Unicode MS</vt:lpstr>
      <vt:lpstr>FunkyShapesVTI</vt:lpstr>
      <vt:lpstr>ADHYAN</vt:lpstr>
      <vt:lpstr>Our Problem Statement</vt:lpstr>
      <vt:lpstr>Our Solution</vt:lpstr>
      <vt:lpstr>Technologies used</vt:lpstr>
      <vt:lpstr>Our App's USPs</vt:lpstr>
      <vt:lpstr>Present day scope</vt:lpstr>
      <vt:lpstr>Business Model Canvas</vt:lpstr>
      <vt:lpstr>Demonstration</vt:lpstr>
      <vt:lpstr>Click here</vt:lpstr>
      <vt:lpstr>Flow of our Application</vt:lpstr>
      <vt:lpstr>App Details</vt:lpstr>
      <vt:lpstr>PowerPoint 演示文稿</vt:lpstr>
      <vt:lpstr>Future Prospects</vt:lpstr>
      <vt:lpstr>         Team: Teamname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ADHYAN</dc:title>
  <dc:creator/>
  <cp:lastModifiedBy>Pradd</cp:lastModifiedBy>
  <cp:revision>2</cp:revision>
  <dcterms:created xsi:type="dcterms:W3CDTF">2021-01-30T16:05:00Z</dcterms:created>
  <dcterms:modified xsi:type="dcterms:W3CDTF">2021-05-26T13:41:34Z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1033-11.2.0.10093</vt:lpwstr>
  </property>
</Properties>
</file>